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716" r:id="rId3"/>
    <p:sldMasterId id="2147483721" r:id="rId4"/>
    <p:sldMasterId id="2147483741" r:id="rId5"/>
    <p:sldMasterId id="2147483752" r:id="rId6"/>
    <p:sldMasterId id="2147483772" r:id="rId7"/>
  </p:sldMasterIdLst>
  <p:notesMasterIdLst>
    <p:notesMasterId r:id="rId48"/>
  </p:notesMasterIdLst>
  <p:handoutMasterIdLst>
    <p:handoutMasterId r:id="rId49"/>
  </p:handoutMasterIdLst>
  <p:sldIdLst>
    <p:sldId id="256" r:id="rId8"/>
    <p:sldId id="321" r:id="rId9"/>
    <p:sldId id="313" r:id="rId10"/>
    <p:sldId id="258" r:id="rId11"/>
    <p:sldId id="301" r:id="rId12"/>
    <p:sldId id="299" r:id="rId13"/>
    <p:sldId id="315" r:id="rId14"/>
    <p:sldId id="316" r:id="rId15"/>
    <p:sldId id="317" r:id="rId16"/>
    <p:sldId id="318" r:id="rId17"/>
    <p:sldId id="298" r:id="rId18"/>
    <p:sldId id="297" r:id="rId19"/>
    <p:sldId id="300" r:id="rId20"/>
    <p:sldId id="266" r:id="rId21"/>
    <p:sldId id="323" r:id="rId22"/>
    <p:sldId id="263" r:id="rId23"/>
    <p:sldId id="264" r:id="rId24"/>
    <p:sldId id="268" r:id="rId25"/>
    <p:sldId id="287" r:id="rId26"/>
    <p:sldId id="286" r:id="rId27"/>
    <p:sldId id="289" r:id="rId28"/>
    <p:sldId id="290" r:id="rId29"/>
    <p:sldId id="288" r:id="rId30"/>
    <p:sldId id="271" r:id="rId31"/>
    <p:sldId id="302" r:id="rId32"/>
    <p:sldId id="304" r:id="rId33"/>
    <p:sldId id="303" r:id="rId34"/>
    <p:sldId id="305" r:id="rId35"/>
    <p:sldId id="276" r:id="rId36"/>
    <p:sldId id="277" r:id="rId37"/>
    <p:sldId id="308" r:id="rId38"/>
    <p:sldId id="309" r:id="rId39"/>
    <p:sldId id="310" r:id="rId40"/>
    <p:sldId id="307" r:id="rId41"/>
    <p:sldId id="319" r:id="rId42"/>
    <p:sldId id="279" r:id="rId43"/>
    <p:sldId id="306" r:id="rId44"/>
    <p:sldId id="311" r:id="rId45"/>
    <p:sldId id="312" r:id="rId46"/>
    <p:sldId id="273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BCBC"/>
    <a:srgbClr val="5B9BD5"/>
    <a:srgbClr val="FF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87005-F421-4F5E-9F9A-777B446C0058}" v="4" dt="2020-11-16T02:55:24.870"/>
    <p1510:client id="{196FEFBB-920C-4D1E-82AF-1F5305C464C0}" v="55" dt="2020-11-15T12:08:12.542"/>
    <p1510:client id="{7ABBED91-2A20-40B2-A57C-502E3B463B92}" v="63" dt="2020-11-15T07:09:42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謝宗翰" userId="c25d129a-c80d-44ac-b42d-b816614db8c6" providerId="ADAL" clId="{15587005-F421-4F5E-9F9A-777B446C0058}"/>
    <pc:docChg chg="custSel addSld delSld modSld">
      <pc:chgData name="謝宗翰" userId="c25d129a-c80d-44ac-b42d-b816614db8c6" providerId="ADAL" clId="{15587005-F421-4F5E-9F9A-777B446C0058}" dt="2020-11-16T02:55:24.870" v="9"/>
      <pc:docMkLst>
        <pc:docMk/>
      </pc:docMkLst>
      <pc:sldChg chg="modSp mod">
        <pc:chgData name="謝宗翰" userId="c25d129a-c80d-44ac-b42d-b816614db8c6" providerId="ADAL" clId="{15587005-F421-4F5E-9F9A-777B446C0058}" dt="2020-11-16T02:52:16.869" v="3" actId="207"/>
        <pc:sldMkLst>
          <pc:docMk/>
          <pc:sldMk cId="1338718342" sldId="263"/>
        </pc:sldMkLst>
        <pc:spChg chg="mod">
          <ac:chgData name="謝宗翰" userId="c25d129a-c80d-44ac-b42d-b816614db8c6" providerId="ADAL" clId="{15587005-F421-4F5E-9F9A-777B446C0058}" dt="2020-11-16T02:52:16.869" v="3" actId="207"/>
          <ac:spMkLst>
            <pc:docMk/>
            <pc:sldMk cId="1338718342" sldId="263"/>
            <ac:spMk id="2" creationId="{C862D905-521C-462E-B249-CCE818EA4790}"/>
          </ac:spMkLst>
        </pc:spChg>
      </pc:sldChg>
      <pc:sldChg chg="modSp mod">
        <pc:chgData name="謝宗翰" userId="c25d129a-c80d-44ac-b42d-b816614db8c6" providerId="ADAL" clId="{15587005-F421-4F5E-9F9A-777B446C0058}" dt="2020-11-16T02:52:12.712" v="2" actId="207"/>
        <pc:sldMkLst>
          <pc:docMk/>
          <pc:sldMk cId="2781590838" sldId="266"/>
        </pc:sldMkLst>
        <pc:spChg chg="mod">
          <ac:chgData name="謝宗翰" userId="c25d129a-c80d-44ac-b42d-b816614db8c6" providerId="ADAL" clId="{15587005-F421-4F5E-9F9A-777B446C0058}" dt="2020-11-16T02:52:12.712" v="2" actId="207"/>
          <ac:spMkLst>
            <pc:docMk/>
            <pc:sldMk cId="2781590838" sldId="266"/>
            <ac:spMk id="2" creationId="{E047D01B-0E93-4CF8-8858-BF97E70C57A9}"/>
          </ac:spMkLst>
        </pc:spChg>
      </pc:sldChg>
      <pc:sldChg chg="modTransition">
        <pc:chgData name="謝宗翰" userId="c25d129a-c80d-44ac-b42d-b816614db8c6" providerId="ADAL" clId="{15587005-F421-4F5E-9F9A-777B446C0058}" dt="2020-11-16T02:55:24.870" v="9"/>
        <pc:sldMkLst>
          <pc:docMk/>
          <pc:sldMk cId="3962533628" sldId="276"/>
        </pc:sldMkLst>
      </pc:sldChg>
      <pc:sldChg chg="modSp">
        <pc:chgData name="謝宗翰" userId="c25d129a-c80d-44ac-b42d-b816614db8c6" providerId="ADAL" clId="{15587005-F421-4F5E-9F9A-777B446C0058}" dt="2020-11-16T02:50:48.525" v="1" actId="1076"/>
        <pc:sldMkLst>
          <pc:docMk/>
          <pc:sldMk cId="3069623184" sldId="321"/>
        </pc:sldMkLst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72" creationId="{18045F40-A274-46BF-B003-A2B2F026008D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73" creationId="{3B52F5E8-7F71-4480-936B-ECCA299B8071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74" creationId="{9715D9AE-1A34-4E7E-9D09-E5F44B38B5B2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75" creationId="{CAA31B7F-E1E8-4110-AD76-7C3B73010D77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76" creationId="{ACCCEB8B-7F2A-4A6E-9872-FB02BA908B98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77" creationId="{1BE0EBD4-54B2-48A2-9029-4932DF70586B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79" creationId="{5CD1EA4D-8C13-44F5-A4AF-BEA06536CE65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87" creationId="{ECCB2F8A-2CD3-459F-B7E3-307B16AF87E6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88" creationId="{08654275-F798-4B10-B215-B9394FE55FAC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89" creationId="{659592AE-5625-4FB0-9650-14E8ED29CE41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90" creationId="{9C02501D-C334-45F8-9312-4BAF6CA6F0DC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91" creationId="{761E279B-3BAF-4DFE-A9DE-464EE9D7CB7C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92" creationId="{03DBE48E-33FD-4130-A689-46831FEC604D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93" creationId="{89725902-C66C-44AD-A67F-4C15BBD9114E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94" creationId="{81C092EE-F220-413E-801C-F9E7FB89ABC3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95" creationId="{F4584CFB-511D-4AAC-BF9F-AB61BD16058F}"/>
          </ac:spMkLst>
        </pc:spChg>
        <pc:spChg chg="mod">
          <ac:chgData name="謝宗翰" userId="c25d129a-c80d-44ac-b42d-b816614db8c6" providerId="ADAL" clId="{15587005-F421-4F5E-9F9A-777B446C0058}" dt="2020-11-16T02:50:48.525" v="1" actId="1076"/>
          <ac:spMkLst>
            <pc:docMk/>
            <pc:sldMk cId="3069623184" sldId="321"/>
            <ac:spMk id="96" creationId="{520C6298-AB2F-4943-8ED1-D1660ED3E587}"/>
          </ac:spMkLst>
        </pc:spChg>
        <pc:grpChg chg="mod">
          <ac:chgData name="謝宗翰" userId="c25d129a-c80d-44ac-b42d-b816614db8c6" providerId="ADAL" clId="{15587005-F421-4F5E-9F9A-777B446C0058}" dt="2020-11-16T02:50:48.525" v="1" actId="1076"/>
          <ac:grpSpMkLst>
            <pc:docMk/>
            <pc:sldMk cId="3069623184" sldId="321"/>
            <ac:grpSpMk id="70" creationId="{C5319D66-237A-4099-884D-9FE320157D4A}"/>
          </ac:grpSpMkLst>
        </pc:grpChg>
        <pc:grpChg chg="mod">
          <ac:chgData name="謝宗翰" userId="c25d129a-c80d-44ac-b42d-b816614db8c6" providerId="ADAL" clId="{15587005-F421-4F5E-9F9A-777B446C0058}" dt="2020-11-16T02:50:48.525" v="1" actId="1076"/>
          <ac:grpSpMkLst>
            <pc:docMk/>
            <pc:sldMk cId="3069623184" sldId="321"/>
            <ac:grpSpMk id="78" creationId="{67C68BA7-B202-45E8-AD56-B6EC22021D75}"/>
          </ac:grpSpMkLst>
        </pc:grpChg>
        <pc:grpChg chg="mod">
          <ac:chgData name="謝宗翰" userId="c25d129a-c80d-44ac-b42d-b816614db8c6" providerId="ADAL" clId="{15587005-F421-4F5E-9F9A-777B446C0058}" dt="2020-11-16T02:50:48.525" v="1" actId="1076"/>
          <ac:grpSpMkLst>
            <pc:docMk/>
            <pc:sldMk cId="3069623184" sldId="321"/>
            <ac:grpSpMk id="80" creationId="{63873F8B-A830-42B4-80EF-92BD41AACEF3}"/>
          </ac:grpSpMkLst>
        </pc:grpChg>
        <pc:grpChg chg="mod">
          <ac:chgData name="謝宗翰" userId="c25d129a-c80d-44ac-b42d-b816614db8c6" providerId="ADAL" clId="{15587005-F421-4F5E-9F9A-777B446C0058}" dt="2020-11-16T02:50:48.525" v="1" actId="1076"/>
          <ac:grpSpMkLst>
            <pc:docMk/>
            <pc:sldMk cId="3069623184" sldId="321"/>
            <ac:grpSpMk id="85" creationId="{FABE67D8-EFFD-4252-BCEE-0D9DDD179EFC}"/>
          </ac:grpSpMkLst>
        </pc:grpChg>
        <pc:grpChg chg="mod">
          <ac:chgData name="謝宗翰" userId="c25d129a-c80d-44ac-b42d-b816614db8c6" providerId="ADAL" clId="{15587005-F421-4F5E-9F9A-777B446C0058}" dt="2020-11-16T02:50:48.525" v="1" actId="1076"/>
          <ac:grpSpMkLst>
            <pc:docMk/>
            <pc:sldMk cId="3069623184" sldId="321"/>
            <ac:grpSpMk id="86" creationId="{F88E7971-6D94-4B61-9678-0BA5B4A4ADC6}"/>
          </ac:grpSpMkLst>
        </pc:grpChg>
        <pc:picChg chg="mod">
          <ac:chgData name="謝宗翰" userId="c25d129a-c80d-44ac-b42d-b816614db8c6" providerId="ADAL" clId="{15587005-F421-4F5E-9F9A-777B446C0058}" dt="2020-11-16T02:50:48.525" v="1" actId="1076"/>
          <ac:picMkLst>
            <pc:docMk/>
            <pc:sldMk cId="3069623184" sldId="321"/>
            <ac:picMk id="71" creationId="{E89A0126-4155-49A3-993D-289926E435A8}"/>
          </ac:picMkLst>
        </pc:picChg>
        <pc:picChg chg="mod">
          <ac:chgData name="謝宗翰" userId="c25d129a-c80d-44ac-b42d-b816614db8c6" providerId="ADAL" clId="{15587005-F421-4F5E-9F9A-777B446C0058}" dt="2020-11-16T02:50:48.525" v="1" actId="1076"/>
          <ac:picMkLst>
            <pc:docMk/>
            <pc:sldMk cId="3069623184" sldId="321"/>
            <ac:picMk id="81" creationId="{69A9BDF9-7093-4A4B-BE83-61BA2E34B570}"/>
          </ac:picMkLst>
        </pc:picChg>
        <pc:picChg chg="mod">
          <ac:chgData name="謝宗翰" userId="c25d129a-c80d-44ac-b42d-b816614db8c6" providerId="ADAL" clId="{15587005-F421-4F5E-9F9A-777B446C0058}" dt="2020-11-16T02:50:48.525" v="1" actId="1076"/>
          <ac:picMkLst>
            <pc:docMk/>
            <pc:sldMk cId="3069623184" sldId="321"/>
            <ac:picMk id="82" creationId="{EE449784-4214-445A-BB6E-3D8B8554FFAB}"/>
          </ac:picMkLst>
        </pc:picChg>
        <pc:picChg chg="mod">
          <ac:chgData name="謝宗翰" userId="c25d129a-c80d-44ac-b42d-b816614db8c6" providerId="ADAL" clId="{15587005-F421-4F5E-9F9A-777B446C0058}" dt="2020-11-16T02:50:48.525" v="1" actId="1076"/>
          <ac:picMkLst>
            <pc:docMk/>
            <pc:sldMk cId="3069623184" sldId="321"/>
            <ac:picMk id="83" creationId="{A46BE744-7093-4416-B8CE-E33843FA0986}"/>
          </ac:picMkLst>
        </pc:picChg>
        <pc:picChg chg="mod">
          <ac:chgData name="謝宗翰" userId="c25d129a-c80d-44ac-b42d-b816614db8c6" providerId="ADAL" clId="{15587005-F421-4F5E-9F9A-777B446C0058}" dt="2020-11-16T02:50:48.525" v="1" actId="1076"/>
          <ac:picMkLst>
            <pc:docMk/>
            <pc:sldMk cId="3069623184" sldId="321"/>
            <ac:picMk id="84" creationId="{1F774495-208F-475C-A628-8D6DDDF81EB7}"/>
          </ac:picMkLst>
        </pc:picChg>
      </pc:sldChg>
      <pc:sldChg chg="delSp new del mod">
        <pc:chgData name="謝宗翰" userId="c25d129a-c80d-44ac-b42d-b816614db8c6" providerId="ADAL" clId="{15587005-F421-4F5E-9F9A-777B446C0058}" dt="2020-11-16T02:52:35.694" v="8" actId="47"/>
        <pc:sldMkLst>
          <pc:docMk/>
          <pc:sldMk cId="481351226" sldId="322"/>
        </pc:sldMkLst>
        <pc:spChg chg="del">
          <ac:chgData name="謝宗翰" userId="c25d129a-c80d-44ac-b42d-b816614db8c6" providerId="ADAL" clId="{15587005-F421-4F5E-9F9A-777B446C0058}" dt="2020-11-16T02:52:31.268" v="5" actId="478"/>
          <ac:spMkLst>
            <pc:docMk/>
            <pc:sldMk cId="481351226" sldId="322"/>
            <ac:spMk id="2" creationId="{05420D7E-D4D9-4738-8E3F-8755671A52BF}"/>
          </ac:spMkLst>
        </pc:spChg>
        <pc:spChg chg="del">
          <ac:chgData name="謝宗翰" userId="c25d129a-c80d-44ac-b42d-b816614db8c6" providerId="ADAL" clId="{15587005-F421-4F5E-9F9A-777B446C0058}" dt="2020-11-16T02:52:33.501" v="6" actId="478"/>
          <ac:spMkLst>
            <pc:docMk/>
            <pc:sldMk cId="481351226" sldId="322"/>
            <ac:spMk id="3" creationId="{ED3E9FC8-CE35-4938-8037-A03F04F58E73}"/>
          </ac:spMkLst>
        </pc:spChg>
      </pc:sldChg>
      <pc:sldChg chg="add">
        <pc:chgData name="謝宗翰" userId="c25d129a-c80d-44ac-b42d-b816614db8c6" providerId="ADAL" clId="{15587005-F421-4F5E-9F9A-777B446C0058}" dt="2020-11-16T02:52:33.779" v="7"/>
        <pc:sldMkLst>
          <pc:docMk/>
          <pc:sldMk cId="3127514340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9986D05-A216-4380-8C4D-517983D358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9E2A691-F657-442C-B076-A507AB65A1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32A56-14FC-45F5-88BF-9280E75959D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FD6743-F77B-442F-AA63-EE43363F7D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DB7F-E469-4F15-B382-3C506F44D0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87CD6-08BC-44B3-9846-517C2EF6E0F3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838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FB3CE-D2B1-4D50-AFEC-8C0F79C49CF6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409CE-6C92-4664-8730-9B29453735F4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6560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1960 </a:t>
            </a:r>
            <a:r>
              <a:rPr lang="zh-TW" alt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年，工程師 </a:t>
            </a:r>
            <a:r>
              <a:rPr lang="en-US" altLang="zh-TW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Irving S. Reed </a:t>
            </a:r>
            <a:r>
              <a:rPr lang="zh-TW" alt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和 </a:t>
            </a:r>
            <a:r>
              <a:rPr lang="en-US" altLang="zh-TW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Gustave Solomon </a:t>
            </a:r>
            <a:r>
              <a:rPr lang="zh-TW" alt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可能也不會想到，他們釋出的這篇不到的 </a:t>
            </a:r>
            <a:r>
              <a:rPr lang="en-US" altLang="zh-TW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5 </a:t>
            </a:r>
            <a:r>
              <a:rPr lang="zh-TW" alt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頁論文會在 </a:t>
            </a:r>
            <a:r>
              <a:rPr lang="en-US" altLang="zh-TW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60 </a:t>
            </a:r>
            <a:r>
              <a:rPr lang="zh-TW" altLang="en-US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年後成為當代生活不可或缺的一部分，和無數精彩絕倫的論文一樣，成為這個世界底層看不見的一塊磚。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409CE-6C92-4664-8730-9B29453735F4}" type="slidenum">
              <a:rPr lang="zh-TW" altLang="en-US" smtClean="0"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759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E0202-CF07-4CE3-9B06-248522A7C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1C83BA-9D58-4A7C-8329-9DD78222C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88012-6D33-4B13-BF33-61CABE17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D8EA67-3AD3-4EA0-B09F-2B49D6B0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85C0-27DB-4AA7-A58B-CF404A7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62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3FEB4-74F6-4998-93D0-6F46AC51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9B0E14-CE5B-4473-865D-61C19510C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42D53-0A5D-415A-9AED-9E175F52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FE2EFD-5572-48A5-B370-5BB559757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984E88-69BF-4D63-BE90-989870C3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544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3A8ADB-1A29-4FB9-AE7A-ED9AF09B2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4D3196-A0D2-4014-A87E-87164CE83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900BF8-9590-4A89-BAA5-C37B7ACD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A93537-7FB2-4EBC-81F5-1C496001A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45934-5EED-4B0C-9DDD-A7818DE9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791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A3B1F20-EC14-4E7A-891D-B57F968BE2F7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C74A1FEC-7DF2-4F36-B7A8-65C7CE37F323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4AED4A87-F557-45B4-A068-3F2AF8042E3E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5864A4A4-03E0-484A-9E52-2FE1382BF154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7C4CC17-DE15-44D9-B020-B54453C2041F}"/>
              </a:ext>
            </a:extLst>
          </p:cNvPr>
          <p:cNvGrpSpPr/>
          <p:nvPr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D2198CFE-451F-4011-A7F8-6605797B9677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6EDA08B9-5982-4447-86DB-04D4D51D2296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13FD030-E0AA-4922-8A4F-9797DA28D844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1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1AD0A35-4E7D-46F0-89F4-7CCA7149521C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EDA2F4F4-D215-442C-A104-E6B3E54A1C59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C8293A7C-7D93-40E5-BB93-00F2D8759A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1513345F-452C-47FE-ABA9-16484191B922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1E190C8-9988-4AFE-A23F-C0984474C509}"/>
              </a:ext>
            </a:extLst>
          </p:cNvPr>
          <p:cNvGrpSpPr/>
          <p:nvPr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6C68E19-D75F-43FD-8715-3EE474432C2B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ACDE7B1D-8A9D-4AC4-9005-9E418C591089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53305A9-0AAF-4628-A1DC-3B8976FFB129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8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26860EA-C313-45B3-979D-76F40048CC74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561CA3BB-F80E-418F-ADB5-E0110BF4BEFB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D701EBF0-30B9-4D3E-8154-93EA2F6F010F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64B10D3D-3983-46DD-9928-42C885C3929A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3DD3A87-A987-4CB6-A729-CF8671512F78}"/>
              </a:ext>
            </a:extLst>
          </p:cNvPr>
          <p:cNvGrpSpPr/>
          <p:nvPr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F4E330F3-050F-45AC-886E-396F469BC8DD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150118B7-AB8C-4A02-A326-0E65F009324A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8848993-8791-4510-A3B8-5E1793B19A6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10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0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28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9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33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6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51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50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81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37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07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8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13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74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3101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339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E0202-CF07-4CE3-9B06-248522A7C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1C83BA-9D58-4A7C-8329-9DD78222C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88012-6D33-4B13-BF33-61CABE17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D8EA67-3AD3-4EA0-B09F-2B49D6B0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85C0-27DB-4AA7-A58B-CF404A7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98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A521E-9303-4AD5-8714-D5E01FA5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65FF87-28E5-4FF1-ADA1-59F9E2DC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4895E3-FCB4-4965-A894-8656E821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907B2-8365-49B2-A4B5-E7F78F38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4B052-6411-4F2C-B862-ABBEF1EB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7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0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30412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268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901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5814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379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863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5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3303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9204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60C44-5783-4A8A-819F-23018CE1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9CAEE4-EACE-4B37-8ABB-734DB1D2D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3858DB-734C-44F9-8A26-9C3631DD8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528712-35AD-4B92-8F03-91669A035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AE8FB0-AA9F-4A49-B7FC-E74AF682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A90B71-5238-4122-AF8F-EC0C21C5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95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600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0552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9731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745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0611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0554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4425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2822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2097822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3114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80EBE-7DDB-440A-9FC5-B284AE29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143B3B-BE6B-40F5-B2A7-A0FC93606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4E1D89-B208-45B7-8987-1C2724FD8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58DDA5-EE23-46DA-8B94-32EB93695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02C7D1-07AA-4808-8802-E4057218F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601063-2FED-4EB0-A244-CDC63535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9FDE82-7C61-4DC1-A615-CEB214D8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E117CD-D124-4916-9902-E4F53490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7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E0202-CF07-4CE3-9B06-248522A7C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1C83BA-9D58-4A7C-8329-9DD78222C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88012-6D33-4B13-BF33-61CABE17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D8EA67-3AD3-4EA0-B09F-2B49D6B0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85C0-27DB-4AA7-A58B-CF404A7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29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6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2383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E0202-CF07-4CE3-9B06-248522A7C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1C83BA-9D58-4A7C-8329-9DD78222C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88012-6D33-4B13-BF33-61CABE17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D8EA67-3AD3-4EA0-B09F-2B49D6B0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85C0-27DB-4AA7-A58B-CF404A7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4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5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67887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7737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2420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5841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45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F8CC5-F2E6-48E9-BBA6-82A4CB23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2B39D5-0F7D-465A-AC6C-86AC0840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B8BD78-3074-4FA5-9585-05A01D8F2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409CC1-7E3E-4CED-80CC-FD31ECEF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0A40A54-7759-48E3-9027-7DAA4245BCFF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ADE71E8F-DBB9-4E63-96D2-29702E94F8A4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5B7C0AEC-305B-4823-9CB8-EF1FA727F63A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7EEA515-FEF5-4413-BEDB-3D0E584E32F5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60DE99E-FB03-4E3F-AB8B-31E7A44015CD}"/>
              </a:ext>
            </a:extLst>
          </p:cNvPr>
          <p:cNvGrpSpPr/>
          <p:nvPr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1A7272AD-E9A4-4ADF-B33F-9E8D6D4D7FAB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E71FF05A-4864-4225-9A3C-FEA621A87E5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B27376B2-49BB-4874-AEBA-22A1DB5A22CE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0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7293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138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3734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6659973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5929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4029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2605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864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6976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65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56BEE7-7634-441F-896F-EF441C96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80F31E-F510-4C14-A310-A97DD82E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E3198-4FB5-4326-B839-6505267F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334FD2-F57D-49CE-B063-C204315F5086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041FD824-AADB-4063-AA0B-405E86BF9FDF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1C80097-3A17-4789-AF59-B874842B861D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F5407FAF-DF22-426E-B695-9C9013B8DA4C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C9DEEE4-7BFA-4787-A487-1B2410500DAF}"/>
              </a:ext>
            </a:extLst>
          </p:cNvPr>
          <p:cNvGrpSpPr/>
          <p:nvPr/>
        </p:nvGrpSpPr>
        <p:grpSpPr>
          <a:xfrm rot="667963">
            <a:off x="108807" y="165330"/>
            <a:ext cx="1804027" cy="1603342"/>
            <a:chOff x="176073" y="436443"/>
            <a:chExt cx="3814267" cy="3954252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7D21F86-2E3D-479B-AC90-FB601C93D0AD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571B9A1-FD93-41C9-9240-FCD5CE5DDE1E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D4C9D14-279A-4424-9F80-CCD3C1660E89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37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6854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6487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203265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546713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0374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E0202-CF07-4CE3-9B06-248522A7C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1C83BA-9D58-4A7C-8329-9DD78222C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88012-6D33-4B13-BF33-61CABE17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D8EA67-3AD3-4EA0-B09F-2B49D6B0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85C0-27DB-4AA7-A58B-CF404A7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3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2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2CF95-EF21-487D-9841-BDB4FC91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AD49F7-31D0-48A2-B4E4-4CDD731FF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FE60A1-843D-4323-8A4F-49F8D70D1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0634A0-21DA-4C0B-AAAF-52B67CAF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F1F795-6798-4472-A1E7-31EDCC1D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4C359D-8EAB-434E-AB0E-610A199B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923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DCECE-E21C-41CC-862F-A0DFC8D6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650FD0-5E6E-4FE9-BB92-BE2354A86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/>
              <a:t>按一下圖示以新增圖片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C2E2EE-6D18-4E5C-8944-A99C7CA4E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75F6A8-A963-4D03-B2DE-C8AE1467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042E8E-2CF7-4DDB-BE1B-492FF9ED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DACCEE-F6B6-4FC5-B22E-EA0AC455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alphaModFix amt="7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6D0321-6142-4F18-8D63-DACD2D96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49BA9D-EA54-45EF-A230-E16A320FA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0BBBA-5296-4AC5-9411-BA77AA40B9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24EE77B-1468-4A05-9F9D-DF87091F1A71}" type="datetimeFigureOut">
              <a:rPr lang="zh-TW" altLang="en-US" smtClean="0"/>
              <a:t>2020/11/16</a:t>
            </a:fld>
            <a:endParaRPr lang="zh-TW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31AC9-1796-4915-8C48-861E6CDF9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46FCD6-1171-451F-B699-B1CDEB3CC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E4355A-5C17-41E4-B940-E21FA5B6789E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675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9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44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 advClick="0" advTm="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72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3" r:id="rId20"/>
    <p:sldLayoutId id="214748374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88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5" r:id="rId2"/>
    <p:sldLayoutId id="214748374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1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36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3" Type="http://schemas.openxmlformats.org/officeDocument/2006/relationships/image" Target="../media/image440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1.png"/><Relationship Id="rId15" Type="http://schemas.openxmlformats.org/officeDocument/2006/relationships/image" Target="../media/image70.gif"/><Relationship Id="rId10" Type="http://schemas.openxmlformats.org/officeDocument/2006/relationships/image" Target="../media/image66.png"/><Relationship Id="rId4" Type="http://schemas.openxmlformats.org/officeDocument/2006/relationships/image" Target="../media/image60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780.png"/><Relationship Id="rId3" Type="http://schemas.openxmlformats.org/officeDocument/2006/relationships/image" Target="../media/image610.png"/><Relationship Id="rId7" Type="http://schemas.openxmlformats.org/officeDocument/2006/relationships/image" Target="../media/image720.png"/><Relationship Id="rId1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0.png"/><Relationship Id="rId5" Type="http://schemas.openxmlformats.org/officeDocument/2006/relationships/image" Target="../media/image700.png"/><Relationship Id="rId10" Type="http://schemas.openxmlformats.org/officeDocument/2006/relationships/image" Target="../media/image750.png"/><Relationship Id="rId4" Type="http://schemas.openxmlformats.org/officeDocument/2006/relationships/image" Target="../media/image690.png"/><Relationship Id="rId9" Type="http://schemas.openxmlformats.org/officeDocument/2006/relationships/image" Target="../media/image7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2578C-D9D4-49DB-A79A-93C43B55B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r>
              <a:rPr lang="en-US" altLang="zh-TW" sz="8000" dirty="0">
                <a:ln w="0"/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QR </a:t>
            </a:r>
            <a:r>
              <a:rPr lang="en-US" altLang="zh-TW" sz="8000" dirty="0">
                <a:ln w="0"/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code</a:t>
            </a:r>
            <a:endParaRPr lang="zh-TW" altLang="en-US" sz="8000" dirty="0">
              <a:ln w="0"/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9F71DC-AB1A-4F5C-84D5-749CBF2FB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689805"/>
            <a:ext cx="10261600" cy="1202995"/>
          </a:xfrm>
          <a:noFill/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組員：謝宗翰、江佳鴻、戴廷磬</a:t>
            </a:r>
          </a:p>
        </p:txBody>
      </p:sp>
    </p:spTree>
    <p:extLst>
      <p:ext uri="{BB962C8B-B14F-4D97-AF65-F5344CB8AC3E}">
        <p14:creationId xmlns:p14="http://schemas.microsoft.com/office/powerpoint/2010/main" val="3323646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F8C8B60B-0E9A-413F-A9BF-40C828F2EE6F}"/>
              </a:ext>
            </a:extLst>
          </p:cNvPr>
          <p:cNvSpPr txBox="1"/>
          <p:nvPr/>
        </p:nvSpPr>
        <p:spPr>
          <a:xfrm>
            <a:off x="1482431" y="153096"/>
            <a:ext cx="2484149" cy="99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單位寬度</a:t>
            </a:r>
            <a:endParaRPr lang="en-US" altLang="zh-TW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77CCD28D-C5A8-4FCF-9A40-E710633922ED}"/>
              </a:ext>
            </a:extLst>
          </p:cNvPr>
          <p:cNvSpPr txBox="1"/>
          <p:nvPr/>
        </p:nvSpPr>
        <p:spPr>
          <a:xfrm>
            <a:off x="8480821" y="378736"/>
            <a:ext cx="186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校驗碼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2D093D0-7359-4AD3-AF61-36ADC651EC33}"/>
              </a:ext>
            </a:extLst>
          </p:cNvPr>
          <p:cNvSpPr txBox="1"/>
          <p:nvPr/>
        </p:nvSpPr>
        <p:spPr>
          <a:xfrm>
            <a:off x="4840986" y="377424"/>
            <a:ext cx="24841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左右識別</a:t>
            </a:r>
          </a:p>
        </p:txBody>
      </p: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9AED9C8C-80A4-4D92-89FB-6BC734C46DC5}"/>
              </a:ext>
            </a:extLst>
          </p:cNvPr>
          <p:cNvCxnSpPr/>
          <p:nvPr/>
        </p:nvCxnSpPr>
        <p:spPr>
          <a:xfrm>
            <a:off x="213360" y="1312779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78F273FF-093F-4279-BF30-5CF5A585D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8"/>
          <a:stretch/>
        </p:blipFill>
        <p:spPr>
          <a:xfrm>
            <a:off x="317532" y="1314090"/>
            <a:ext cx="11661107" cy="4619586"/>
          </a:xfrm>
          <a:prstGeom prst="rect">
            <a:avLst/>
          </a:prstGeom>
        </p:spPr>
      </p:pic>
      <p:sp>
        <p:nvSpPr>
          <p:cNvPr id="106" name="橢圓 105">
            <a:extLst>
              <a:ext uri="{FF2B5EF4-FFF2-40B4-BE49-F238E27FC236}">
                <a16:creationId xmlns:a16="http://schemas.microsoft.com/office/drawing/2014/main" id="{AE8FC02F-9C73-4867-B7D6-95CB0B811F09}"/>
              </a:ext>
            </a:extLst>
          </p:cNvPr>
          <p:cNvSpPr/>
          <p:nvPr/>
        </p:nvSpPr>
        <p:spPr>
          <a:xfrm>
            <a:off x="2535662" y="1174412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8228118-CAB2-4713-9AD2-60FC8E4B8F79}"/>
              </a:ext>
            </a:extLst>
          </p:cNvPr>
          <p:cNvSpPr txBox="1"/>
          <p:nvPr/>
        </p:nvSpPr>
        <p:spPr>
          <a:xfrm>
            <a:off x="1155097" y="517457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endParaRPr lang="zh-TW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D3FF53-FED6-4828-8B0E-4EC61C8AE6A1}"/>
              </a:ext>
            </a:extLst>
          </p:cNvPr>
          <p:cNvSpPr txBox="1"/>
          <p:nvPr/>
        </p:nvSpPr>
        <p:spPr>
          <a:xfrm>
            <a:off x="1758646" y="517527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00</a:t>
            </a:r>
            <a:endParaRPr lang="zh-TW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C96E49D-1407-4BD0-BAD7-CC4E54C49DEE}"/>
              </a:ext>
            </a:extLst>
          </p:cNvPr>
          <p:cNvSpPr txBox="1"/>
          <p:nvPr/>
        </p:nvSpPr>
        <p:spPr>
          <a:xfrm>
            <a:off x="4632168" y="517457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000</a:t>
            </a:r>
            <a:endParaRPr lang="zh-TW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356755-268A-4936-B3D3-8A1CE417F722}"/>
              </a:ext>
            </a:extLst>
          </p:cNvPr>
          <p:cNvSpPr txBox="1"/>
          <p:nvPr/>
        </p:nvSpPr>
        <p:spPr>
          <a:xfrm>
            <a:off x="8656399" y="517457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0000</a:t>
            </a:r>
            <a:endParaRPr lang="zh-TW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150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78731800-9F93-4345-B1E5-06C372E79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4170204"/>
            <a:ext cx="9406666" cy="2309060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zh-TW" altLang="en-US" b="1" dirty="0"/>
              <a:t>左右</a:t>
            </a:r>
            <a:r>
              <a:rPr lang="en-US" altLang="zh-TW" b="1" dirty="0"/>
              <a:t>01</a:t>
            </a:r>
            <a:r>
              <a:rPr lang="zh-TW" altLang="en-US" b="1" dirty="0"/>
              <a:t>顛倒</a:t>
            </a:r>
            <a:endParaRPr lang="en-US" altLang="zh-TW" b="1" dirty="0"/>
          </a:p>
          <a:p>
            <a:pPr>
              <a:lnSpc>
                <a:spcPct val="170000"/>
              </a:lnSpc>
            </a:pPr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</a:rPr>
              <a:t>左側</a:t>
            </a:r>
            <a:r>
              <a:rPr lang="en-US" altLang="zh-TW" b="1" dirty="0"/>
              <a:t>1</a:t>
            </a:r>
            <a:r>
              <a:rPr lang="zh-TW" altLang="en-US" b="1" dirty="0"/>
              <a:t>的個數為</a:t>
            </a:r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</a:rPr>
              <a:t>奇數</a:t>
            </a:r>
            <a:r>
              <a:rPr lang="zh-TW" altLang="en-US" b="1" dirty="0"/>
              <a:t>、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右側</a:t>
            </a:r>
            <a:r>
              <a:rPr lang="zh-TW" altLang="en-US" b="1" dirty="0"/>
              <a:t>為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</a:rPr>
              <a:t>偶數</a:t>
            </a:r>
            <a:endParaRPr lang="en-US" altLang="zh-TW" b="1" dirty="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zh-TW" altLang="en-US" b="1" dirty="0"/>
              <a:t>機器掃到左邊為偶數，則會逆碼表解讀數字</a:t>
            </a:r>
            <a:endParaRPr lang="en-US" altLang="zh-TW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E0F69E3-0EF0-4D85-916C-CBDAE8DE97AE}"/>
              </a:ext>
            </a:extLst>
          </p:cNvPr>
          <p:cNvSpPr txBox="1"/>
          <p:nvPr/>
        </p:nvSpPr>
        <p:spPr>
          <a:xfrm>
            <a:off x="1482431" y="153096"/>
            <a:ext cx="2484149" cy="99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單位寬度</a:t>
            </a:r>
            <a:endParaRPr lang="en-US" altLang="zh-TW" sz="4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D136681-4C93-4EFA-830B-BAFA65E54CB2}"/>
              </a:ext>
            </a:extLst>
          </p:cNvPr>
          <p:cNvSpPr txBox="1"/>
          <p:nvPr/>
        </p:nvSpPr>
        <p:spPr>
          <a:xfrm>
            <a:off x="8480821" y="378736"/>
            <a:ext cx="186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校驗碼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176E367-B8D2-4535-BF7A-340C80E9C3C8}"/>
              </a:ext>
            </a:extLst>
          </p:cNvPr>
          <p:cNvSpPr txBox="1"/>
          <p:nvPr/>
        </p:nvSpPr>
        <p:spPr>
          <a:xfrm>
            <a:off x="4840986" y="377424"/>
            <a:ext cx="24841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左右識別</a:t>
            </a: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B565C9CE-53F6-46F1-86FD-4EC566A3D8DC}"/>
              </a:ext>
            </a:extLst>
          </p:cNvPr>
          <p:cNvCxnSpPr/>
          <p:nvPr/>
        </p:nvCxnSpPr>
        <p:spPr>
          <a:xfrm>
            <a:off x="213360" y="1312779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>
            <a:extLst>
              <a:ext uri="{FF2B5EF4-FFF2-40B4-BE49-F238E27FC236}">
                <a16:creationId xmlns:a16="http://schemas.microsoft.com/office/drawing/2014/main" id="{7022F1B6-17F5-48CE-9005-8C8549114838}"/>
              </a:ext>
            </a:extLst>
          </p:cNvPr>
          <p:cNvSpPr/>
          <p:nvPr/>
        </p:nvSpPr>
        <p:spPr>
          <a:xfrm>
            <a:off x="5940821" y="1212437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24BE6787-83AB-4198-9F37-994A5AF10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07" y="1729913"/>
            <a:ext cx="4947494" cy="23076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6F9618D1-C3C8-402A-8EC4-BF039041121C}"/>
              </a:ext>
            </a:extLst>
          </p:cNvPr>
          <p:cNvSpPr/>
          <p:nvPr/>
        </p:nvSpPr>
        <p:spPr>
          <a:xfrm>
            <a:off x="1770645" y="2479248"/>
            <a:ext cx="1366887" cy="3299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8" name="圖片 47" descr="一張含有 文字 的圖片&#10;&#10;自動產生的描述">
            <a:extLst>
              <a:ext uri="{FF2B5EF4-FFF2-40B4-BE49-F238E27FC236}">
                <a16:creationId xmlns:a16="http://schemas.microsoft.com/office/drawing/2014/main" id="{2565D2BB-5B2E-4B00-8983-321162EB7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11" y="1728453"/>
            <a:ext cx="4580017" cy="230906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FFF17F0E-52DF-4AA6-92CC-63FC5ACE0C3A}"/>
              </a:ext>
            </a:extLst>
          </p:cNvPr>
          <p:cNvSpPr/>
          <p:nvPr/>
        </p:nvSpPr>
        <p:spPr>
          <a:xfrm>
            <a:off x="6730715" y="2479248"/>
            <a:ext cx="1366887" cy="3299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73939ED-CDDA-4CF9-B0DB-E4B7A7E1194A}"/>
              </a:ext>
            </a:extLst>
          </p:cNvPr>
          <p:cNvGrpSpPr/>
          <p:nvPr/>
        </p:nvGrpSpPr>
        <p:grpSpPr>
          <a:xfrm>
            <a:off x="6466783" y="2090220"/>
            <a:ext cx="318181" cy="1947293"/>
            <a:chOff x="6466783" y="2090220"/>
            <a:chExt cx="318181" cy="1947293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99F3B09-2AF0-4591-9488-853884ECACCD}"/>
                </a:ext>
              </a:extLst>
            </p:cNvPr>
            <p:cNvSpPr txBox="1"/>
            <p:nvPr/>
          </p:nvSpPr>
          <p:spPr>
            <a:xfrm flipH="1">
              <a:off x="6466783" y="2090220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CB59160-1F46-4B52-815D-B126E2620158}"/>
                </a:ext>
              </a:extLst>
            </p:cNvPr>
            <p:cNvSpPr txBox="1"/>
            <p:nvPr/>
          </p:nvSpPr>
          <p:spPr>
            <a:xfrm flipH="1">
              <a:off x="6466783" y="2439855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075A2E1B-0F4E-4670-B92B-27B27E7AC888}"/>
                </a:ext>
              </a:extLst>
            </p:cNvPr>
            <p:cNvSpPr txBox="1"/>
            <p:nvPr/>
          </p:nvSpPr>
          <p:spPr>
            <a:xfrm flipH="1">
              <a:off x="6468354" y="2869352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1FDE9FE7-ECD0-41CC-8B5C-3BB013C3F5E7}"/>
                </a:ext>
              </a:extLst>
            </p:cNvPr>
            <p:cNvSpPr txBox="1"/>
            <p:nvPr/>
          </p:nvSpPr>
          <p:spPr>
            <a:xfrm flipH="1">
              <a:off x="6466783" y="3294713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EE75EC85-735F-4903-B17E-4EF0EC6BA8FB}"/>
                </a:ext>
              </a:extLst>
            </p:cNvPr>
            <p:cNvSpPr txBox="1"/>
            <p:nvPr/>
          </p:nvSpPr>
          <p:spPr>
            <a:xfrm flipH="1">
              <a:off x="6468354" y="3668181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E92BE5A2-B537-49FE-8CB4-6A322BED3A88}"/>
              </a:ext>
            </a:extLst>
          </p:cNvPr>
          <p:cNvGrpSpPr/>
          <p:nvPr/>
        </p:nvGrpSpPr>
        <p:grpSpPr>
          <a:xfrm>
            <a:off x="1346364" y="2040441"/>
            <a:ext cx="324240" cy="1917521"/>
            <a:chOff x="1346364" y="2040441"/>
            <a:chExt cx="324240" cy="1917521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5B31BB1-FE0A-47E2-95B1-79C652029768}"/>
                </a:ext>
              </a:extLst>
            </p:cNvPr>
            <p:cNvSpPr txBox="1"/>
            <p:nvPr/>
          </p:nvSpPr>
          <p:spPr>
            <a:xfrm flipH="1">
              <a:off x="1353994" y="2439855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E47C64A-638F-4C1D-8016-C003AD821466}"/>
                </a:ext>
              </a:extLst>
            </p:cNvPr>
            <p:cNvSpPr txBox="1"/>
            <p:nvPr/>
          </p:nvSpPr>
          <p:spPr>
            <a:xfrm flipH="1">
              <a:off x="1353994" y="2869352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5ACA037-4A91-4812-90A4-B4DCF9E3655B}"/>
                </a:ext>
              </a:extLst>
            </p:cNvPr>
            <p:cNvSpPr txBox="1"/>
            <p:nvPr/>
          </p:nvSpPr>
          <p:spPr>
            <a:xfrm flipH="1">
              <a:off x="1353994" y="3219298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CDC5953F-B7EB-4678-9AC5-B6EB24A442E0}"/>
                </a:ext>
              </a:extLst>
            </p:cNvPr>
            <p:cNvSpPr txBox="1"/>
            <p:nvPr/>
          </p:nvSpPr>
          <p:spPr>
            <a:xfrm flipH="1">
              <a:off x="1353994" y="3588630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DEF5E336-8FEB-4130-A7B2-948B63F6EA24}"/>
                </a:ext>
              </a:extLst>
            </p:cNvPr>
            <p:cNvSpPr txBox="1"/>
            <p:nvPr/>
          </p:nvSpPr>
          <p:spPr>
            <a:xfrm flipH="1">
              <a:off x="1346364" y="2040441"/>
              <a:ext cx="316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5EB4CE-17B5-41F6-9C4D-4F555E0A741E}"/>
              </a:ext>
            </a:extLst>
          </p:cNvPr>
          <p:cNvSpPr/>
          <p:nvPr/>
        </p:nvSpPr>
        <p:spPr>
          <a:xfrm>
            <a:off x="3108939" y="1728451"/>
            <a:ext cx="1366887" cy="329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左邊的編碼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89E520-0DBE-49FC-9323-AFCF466440BF}"/>
              </a:ext>
            </a:extLst>
          </p:cNvPr>
          <p:cNvSpPr/>
          <p:nvPr/>
        </p:nvSpPr>
        <p:spPr>
          <a:xfrm>
            <a:off x="8044847" y="1765153"/>
            <a:ext cx="1366887" cy="329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右邊的編碼</a:t>
            </a:r>
          </a:p>
        </p:txBody>
      </p:sp>
    </p:spTree>
    <p:extLst>
      <p:ext uri="{BB962C8B-B14F-4D97-AF65-F5344CB8AC3E}">
        <p14:creationId xmlns:p14="http://schemas.microsoft.com/office/powerpoint/2010/main" val="416115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字方塊 40">
            <a:extLst>
              <a:ext uri="{FF2B5EF4-FFF2-40B4-BE49-F238E27FC236}">
                <a16:creationId xmlns:a16="http://schemas.microsoft.com/office/drawing/2014/main" id="{9DAC6C0B-B210-4EC4-A205-DB5037C106D7}"/>
              </a:ext>
            </a:extLst>
          </p:cNvPr>
          <p:cNvSpPr txBox="1"/>
          <p:nvPr/>
        </p:nvSpPr>
        <p:spPr>
          <a:xfrm>
            <a:off x="1482431" y="153096"/>
            <a:ext cx="2484149" cy="99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單位寬度</a:t>
            </a:r>
            <a:endParaRPr lang="en-US" altLang="zh-TW" sz="4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EEC37CA-5BA0-4881-8844-C90457DF8184}"/>
              </a:ext>
            </a:extLst>
          </p:cNvPr>
          <p:cNvSpPr txBox="1"/>
          <p:nvPr/>
        </p:nvSpPr>
        <p:spPr>
          <a:xfrm>
            <a:off x="8480821" y="378736"/>
            <a:ext cx="186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校驗碼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A22A6B2-FB3C-4BC5-9BC9-A36252A95B3D}"/>
              </a:ext>
            </a:extLst>
          </p:cNvPr>
          <p:cNvSpPr txBox="1"/>
          <p:nvPr/>
        </p:nvSpPr>
        <p:spPr>
          <a:xfrm>
            <a:off x="4840986" y="377424"/>
            <a:ext cx="24841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左右識別</a:t>
            </a: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6DC8BFB8-FBFB-46CB-988D-60B9953F0C58}"/>
              </a:ext>
            </a:extLst>
          </p:cNvPr>
          <p:cNvCxnSpPr/>
          <p:nvPr/>
        </p:nvCxnSpPr>
        <p:spPr>
          <a:xfrm>
            <a:off x="213360" y="1312779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3E733F04-6B23-47E0-87DB-6818DF30C916}"/>
              </a:ext>
            </a:extLst>
          </p:cNvPr>
          <p:cNvSpPr/>
          <p:nvPr/>
        </p:nvSpPr>
        <p:spPr>
          <a:xfrm>
            <a:off x="9269494" y="1169324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A07E9FF-5A9A-44C9-AC9D-5754BD6C7E18}"/>
              </a:ext>
            </a:extLst>
          </p:cNvPr>
          <p:cNvSpPr txBox="1"/>
          <p:nvPr/>
        </p:nvSpPr>
        <p:spPr>
          <a:xfrm>
            <a:off x="1040170" y="1491296"/>
            <a:ext cx="4580016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b="1" dirty="0"/>
              <a:t>條碼的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</a:rPr>
              <a:t>第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</a:rPr>
              <a:t>位碼 </a:t>
            </a:r>
            <a:r>
              <a:rPr lang="en-US" altLang="zh-TW" sz="2400" b="1" dirty="0"/>
              <a:t>&amp;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</a:rPr>
              <a:t>防止竄改</a:t>
            </a:r>
            <a:endParaRPr lang="en-US" altLang="zh-TW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D202882-E2FC-468D-9CE8-D3C0912D5C09}"/>
              </a:ext>
            </a:extLst>
          </p:cNvPr>
          <p:cNvGrpSpPr/>
          <p:nvPr/>
        </p:nvGrpSpPr>
        <p:grpSpPr>
          <a:xfrm>
            <a:off x="1040170" y="2029800"/>
            <a:ext cx="9900762" cy="4663844"/>
            <a:chOff x="1040170" y="2041060"/>
            <a:chExt cx="9900762" cy="4663844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548C6E2-5DF2-416A-B7D8-FA41909EB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170" y="2041060"/>
              <a:ext cx="9900762" cy="4663844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D1A3A8D-0FD1-4FD2-8C4D-360CD9C0D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8337"/>
            <a:stretch/>
          </p:blipFill>
          <p:spPr>
            <a:xfrm>
              <a:off x="9269494" y="2446020"/>
              <a:ext cx="209560" cy="38103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41E43EC-96DC-49C8-99CE-2F8C2549C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8337"/>
            <a:stretch/>
          </p:blipFill>
          <p:spPr>
            <a:xfrm>
              <a:off x="9943642" y="2446020"/>
              <a:ext cx="209560" cy="38103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BBBA73D-61CB-4506-A5C8-6A95C7A6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7923" y="2536147"/>
              <a:ext cx="45719" cy="983065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15361B54-2D7F-4606-94B0-C632D4512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8337"/>
          <a:stretch/>
        </p:blipFill>
        <p:spPr>
          <a:xfrm>
            <a:off x="9897923" y="2480869"/>
            <a:ext cx="209560" cy="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字方塊 72">
            <a:extLst>
              <a:ext uri="{FF2B5EF4-FFF2-40B4-BE49-F238E27FC236}">
                <a16:creationId xmlns:a16="http://schemas.microsoft.com/office/drawing/2014/main" id="{AAB40FA7-B83B-4A37-B350-6B6989658559}"/>
              </a:ext>
            </a:extLst>
          </p:cNvPr>
          <p:cNvSpPr txBox="1"/>
          <p:nvPr/>
        </p:nvSpPr>
        <p:spPr>
          <a:xfrm>
            <a:off x="3755011" y="4144813"/>
            <a:ext cx="4832808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/>
              <a:t>奇數位</a:t>
            </a:r>
            <a:r>
              <a:rPr lang="zh-TW" altLang="en-US" sz="2800" dirty="0"/>
              <a:t>：</a:t>
            </a:r>
            <a:r>
              <a:rPr lang="en-US" altLang="zh-TW" sz="2800" dirty="0"/>
              <a:t>1+2+5+8+8+0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24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/>
              <a:t>偶數位</a:t>
            </a:r>
            <a:r>
              <a:rPr lang="zh-TW" altLang="en-US" sz="2800" dirty="0"/>
              <a:t>：</a:t>
            </a:r>
            <a:r>
              <a:rPr lang="en-US" altLang="zh-TW" sz="2800" dirty="0"/>
              <a:t>1+6+2+1+3=</a:t>
            </a:r>
            <a:r>
              <a:rPr lang="zh-TW" altLang="en-US" sz="2800" dirty="0"/>
              <a:t> </a:t>
            </a:r>
            <a:r>
              <a:rPr lang="en-US" altLang="zh-TW" sz="2800" dirty="0"/>
              <a:t>13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 </a:t>
            </a:r>
            <a:r>
              <a:rPr lang="en-US" altLang="zh-TW" sz="2800" dirty="0"/>
              <a:t>C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zh-TW" altLang="en-US" sz="2800" dirty="0"/>
              <a:t>：</a:t>
            </a:r>
            <a:r>
              <a:rPr lang="en-US" altLang="zh-TW" sz="2800" dirty="0"/>
              <a:t>24</a:t>
            </a:r>
            <a:r>
              <a:rPr lang="zh-TW" altLang="en-US" sz="2800" dirty="0"/>
              <a:t>*</a:t>
            </a:r>
            <a:r>
              <a:rPr lang="en-US" altLang="zh-TW" sz="2800" dirty="0"/>
              <a:t>3+13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8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</a:rPr>
              <a:t>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800" dirty="0"/>
              <a:t>   </a:t>
            </a:r>
            <a:endParaRPr lang="en-US" altLang="zh-TW" sz="18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A4BB903-BD12-45A3-8470-20DD0DCE8F53}"/>
              </a:ext>
            </a:extLst>
          </p:cNvPr>
          <p:cNvGrpSpPr/>
          <p:nvPr/>
        </p:nvGrpSpPr>
        <p:grpSpPr>
          <a:xfrm>
            <a:off x="1221034" y="102344"/>
            <a:ext cx="9900762" cy="4663844"/>
            <a:chOff x="1040170" y="2041060"/>
            <a:chExt cx="9900762" cy="466384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51CB857-33C5-4EE6-B835-EF6B89842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170" y="2041060"/>
              <a:ext cx="9900762" cy="466384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93A07C6-F4DC-4DF3-B7E5-4E8A7194F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8337"/>
            <a:stretch/>
          </p:blipFill>
          <p:spPr>
            <a:xfrm>
              <a:off x="9269494" y="2446020"/>
              <a:ext cx="209560" cy="381033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00A2910-4394-4068-BA7F-95964B814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8337"/>
            <a:stretch/>
          </p:blipFill>
          <p:spPr>
            <a:xfrm>
              <a:off x="9943642" y="2446020"/>
              <a:ext cx="209560" cy="38103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52239BF-BD52-468F-B4F6-C2BEF7781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7923" y="2536147"/>
              <a:ext cx="45719" cy="983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82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Red with black geometric shapes abstract vector background free download">
            <a:extLst>
              <a:ext uri="{FF2B5EF4-FFF2-40B4-BE49-F238E27FC236}">
                <a16:creationId xmlns:a16="http://schemas.microsoft.com/office/drawing/2014/main" id="{386C09D9-783E-44BE-B9E6-89060E55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914" y="-5701"/>
            <a:ext cx="125179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47D01B-0E93-4CF8-8858-BF97E70C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49428"/>
            <a:ext cx="3932030" cy="3956690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8000" b="1" dirty="0"/>
              <a:t>容量小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9BA4D4-747A-4489-B4E9-D89B0933B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</a:rPr>
              <a:t>一維碼可以承載的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資訊太少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</a:rPr>
              <a:t>所以誕生了以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矩陣形式</a:t>
            </a:r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</a:rPr>
              <a:t>承載資訊的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二維碼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Q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uick</a:t>
            </a:r>
            <a:r>
              <a:rPr lang="en-US" altLang="zh-TW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esponse Code)</a:t>
            </a:r>
            <a:r>
              <a:rPr lang="zh-TW" altLang="en-US" sz="2000" dirty="0">
                <a:solidFill>
                  <a:schemeClr val="bg1"/>
                </a:solidFill>
              </a:rPr>
              <a:t>，</a:t>
            </a:r>
            <a:r>
              <a:rPr lang="zh-TW" altLang="en-US" sz="2000" dirty="0">
                <a:solidFill>
                  <a:schemeClr val="bg1">
                    <a:lumMod val="65000"/>
                  </a:schemeClr>
                </a:solidFill>
              </a:rPr>
              <a:t>又稱</a:t>
            </a:r>
            <a:r>
              <a:rPr lang="zh-TW" altLang="en-US" sz="2000" u="dbl" dirty="0">
                <a:solidFill>
                  <a:schemeClr val="bg1">
                    <a:lumMod val="65000"/>
                  </a:schemeClr>
                </a:solidFill>
              </a:rPr>
              <a:t>快速響應式矩陣碼</a:t>
            </a:r>
          </a:p>
        </p:txBody>
      </p:sp>
    </p:spTree>
    <p:extLst>
      <p:ext uri="{BB962C8B-B14F-4D97-AF65-F5344CB8AC3E}">
        <p14:creationId xmlns:p14="http://schemas.microsoft.com/office/powerpoint/2010/main" val="27815908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0A79B9-9754-4DDE-9188-23700F82CA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311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/>
              <a:t>容量大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F1A876-B7DA-404C-96FF-EDCBE127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00" y="1696498"/>
            <a:ext cx="4665399" cy="46136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791C7A-C206-47A5-B9DA-E4A53075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00" y="1704201"/>
            <a:ext cx="4665400" cy="465840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44767AD-101F-4963-A37F-2C3FDEFB0376}"/>
              </a:ext>
            </a:extLst>
          </p:cNvPr>
          <p:cNvSpPr txBox="1"/>
          <p:nvPr/>
        </p:nvSpPr>
        <p:spPr>
          <a:xfrm>
            <a:off x="5760720" y="3134280"/>
            <a:ext cx="6096000" cy="751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3200" b="1" dirty="0">
                <a:latin typeface="Source Sans Pro" panose="020B0503030403020204" pitchFamily="34" charset="0"/>
              </a:rPr>
              <a:t>把數據以黑白方格表示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751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 with black geometric shapes abstract vector background free download">
            <a:extLst>
              <a:ext uri="{FF2B5EF4-FFF2-40B4-BE49-F238E27FC236}">
                <a16:creationId xmlns:a16="http://schemas.microsoft.com/office/drawing/2014/main" id="{776B71A6-9FC3-4477-92DC-E120B8D0C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914" y="-5701"/>
            <a:ext cx="125179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862D905-521C-462E-B249-CCE818EA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各式各樣</a:t>
            </a:r>
            <a:r>
              <a:rPr lang="en-US" altLang="zh-TW" b="1" dirty="0"/>
              <a:t>QR</a:t>
            </a:r>
            <a:r>
              <a:rPr lang="zh-TW" altLang="en-US" b="1" dirty="0"/>
              <a:t>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0519D0-859B-4288-A647-33BE2DD63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85" y="2452266"/>
            <a:ext cx="2753985" cy="2753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5A09ABD-5590-4DA3-BC6D-99FE02414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5" y="2452266"/>
            <a:ext cx="2753985" cy="27539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A9E82EF-601E-4C4D-9A70-E1931E3165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5" t="26622" r="21181" b="33474"/>
          <a:stretch/>
        </p:blipFill>
        <p:spPr>
          <a:xfrm>
            <a:off x="4693165" y="2452266"/>
            <a:ext cx="2805669" cy="275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1834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9F7F8-F5BB-484B-81E9-C8F3B71E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443" y="2766218"/>
            <a:ext cx="4329113" cy="1325563"/>
          </a:xfrm>
        </p:spPr>
        <p:txBody>
          <a:bodyPr>
            <a:noAutofit/>
          </a:bodyPr>
          <a:lstStyle/>
          <a:p>
            <a:r>
              <a:rPr lang="zh-TW" altLang="en-US" sz="6000" b="1" u="sng" dirty="0"/>
              <a:t>功能性圖樣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A9EBC2-6D59-41A2-902C-3253EF71A663}"/>
              </a:ext>
            </a:extLst>
          </p:cNvPr>
          <p:cNvSpPr txBox="1"/>
          <p:nvPr/>
        </p:nvSpPr>
        <p:spPr>
          <a:xfrm>
            <a:off x="3707606" y="4452512"/>
            <a:ext cx="4552950" cy="483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TW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</a:rPr>
              <a:t>定位標識、分隔符號、定時標識、校正標識</a:t>
            </a:r>
            <a:endParaRPr lang="zh-TW" altLang="en-US" sz="1800" dirty="0">
              <a:solidFill>
                <a:schemeClr val="accent2">
                  <a:lumMod val="60000"/>
                  <a:lumOff val="4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72F296-F2D2-48E6-8C7D-21186AE4C70A}"/>
              </a:ext>
            </a:extLst>
          </p:cNvPr>
          <p:cNvSpPr txBox="1"/>
          <p:nvPr/>
        </p:nvSpPr>
        <p:spPr>
          <a:xfrm>
            <a:off x="4736306" y="3969175"/>
            <a:ext cx="2495550" cy="483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TW" altLang="en-US" sz="1800" b="1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</a:rPr>
              <a:t>不參與編碼資料的區域</a:t>
            </a:r>
            <a:endParaRPr lang="en-US" altLang="zh-TW" sz="1800" b="1" dirty="0">
              <a:solidFill>
                <a:schemeClr val="accent1">
                  <a:lumMod val="75000"/>
                </a:scheme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1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4">
            <a:extLst>
              <a:ext uri="{FF2B5EF4-FFF2-40B4-BE49-F238E27FC236}">
                <a16:creationId xmlns:a16="http://schemas.microsoft.com/office/drawing/2014/main" id="{D33E2B85-A546-4CCB-B571-74B46BE1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77" y="2222273"/>
            <a:ext cx="3763961" cy="3763961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22D4D2F3-A013-40C6-8760-3B6739838576}"/>
              </a:ext>
            </a:extLst>
          </p:cNvPr>
          <p:cNvGrpSpPr/>
          <p:nvPr/>
        </p:nvGrpSpPr>
        <p:grpSpPr>
          <a:xfrm>
            <a:off x="4213781" y="2516956"/>
            <a:ext cx="3187831" cy="3176048"/>
            <a:chOff x="4213781" y="2516956"/>
            <a:chExt cx="3187831" cy="3176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A77EED8-CC10-4C09-AA4E-17933ADE2E5C}"/>
                </a:ext>
              </a:extLst>
            </p:cNvPr>
            <p:cNvSpPr/>
            <p:nvPr/>
          </p:nvSpPr>
          <p:spPr>
            <a:xfrm>
              <a:off x="4213781" y="2516957"/>
              <a:ext cx="923827" cy="912043"/>
            </a:xfrm>
            <a:prstGeom prst="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62720EA-E404-4C5D-A7F3-2A707F3B7B29}"/>
                </a:ext>
              </a:extLst>
            </p:cNvPr>
            <p:cNvSpPr/>
            <p:nvPr/>
          </p:nvSpPr>
          <p:spPr>
            <a:xfrm>
              <a:off x="6477785" y="2516956"/>
              <a:ext cx="923827" cy="912043"/>
            </a:xfrm>
            <a:prstGeom prst="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A99EB89-B27E-434D-BC9F-72FFE6367AA8}"/>
                </a:ext>
              </a:extLst>
            </p:cNvPr>
            <p:cNvSpPr/>
            <p:nvPr/>
          </p:nvSpPr>
          <p:spPr>
            <a:xfrm>
              <a:off x="4213781" y="4780961"/>
              <a:ext cx="923827" cy="912043"/>
            </a:xfrm>
            <a:prstGeom prst="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7" name="標題 1">
            <a:extLst>
              <a:ext uri="{FF2B5EF4-FFF2-40B4-BE49-F238E27FC236}">
                <a16:creationId xmlns:a16="http://schemas.microsoft.com/office/drawing/2014/main" id="{80B428E8-EE7A-4A62-80BA-7E0E24C9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29834"/>
            <a:ext cx="2473960" cy="1325563"/>
          </a:xfrm>
        </p:spPr>
        <p:txBody>
          <a:bodyPr/>
          <a:lstStyle/>
          <a:p>
            <a:r>
              <a:rPr lang="zh-TW" altLang="en-US" b="1" dirty="0"/>
              <a:t>定位標識</a:t>
            </a:r>
          </a:p>
        </p:txBody>
      </p:sp>
      <p:sp>
        <p:nvSpPr>
          <p:cNvPr id="38" name="標題 1">
            <a:extLst>
              <a:ext uri="{FF2B5EF4-FFF2-40B4-BE49-F238E27FC236}">
                <a16:creationId xmlns:a16="http://schemas.microsoft.com/office/drawing/2014/main" id="{52CF5B02-409A-4B93-96C3-6ADAA5515586}"/>
              </a:ext>
            </a:extLst>
          </p:cNvPr>
          <p:cNvSpPr txBox="1">
            <a:spLocks/>
          </p:cNvSpPr>
          <p:nvPr/>
        </p:nvSpPr>
        <p:spPr>
          <a:xfrm>
            <a:off x="328676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分隔符號</a:t>
            </a:r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CECD2F91-02FA-4E83-97F4-F433C8651121}"/>
              </a:ext>
            </a:extLst>
          </p:cNvPr>
          <p:cNvSpPr txBox="1">
            <a:spLocks/>
          </p:cNvSpPr>
          <p:nvPr/>
        </p:nvSpPr>
        <p:spPr>
          <a:xfrm>
            <a:off x="617728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定時標識</a:t>
            </a:r>
          </a:p>
        </p:txBody>
      </p:sp>
      <p:sp>
        <p:nvSpPr>
          <p:cNvPr id="40" name="標題 1">
            <a:extLst>
              <a:ext uri="{FF2B5EF4-FFF2-40B4-BE49-F238E27FC236}">
                <a16:creationId xmlns:a16="http://schemas.microsoft.com/office/drawing/2014/main" id="{DB9ADA92-8751-47CD-882B-BEF11DD7606B}"/>
              </a:ext>
            </a:extLst>
          </p:cNvPr>
          <p:cNvSpPr txBox="1">
            <a:spLocks/>
          </p:cNvSpPr>
          <p:nvPr/>
        </p:nvSpPr>
        <p:spPr>
          <a:xfrm>
            <a:off x="9067800" y="324378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校正標識</a:t>
            </a: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2927987F-AA07-42BE-B505-2C2AA84B6FE0}"/>
              </a:ext>
            </a:extLst>
          </p:cNvPr>
          <p:cNvCxnSpPr/>
          <p:nvPr/>
        </p:nvCxnSpPr>
        <p:spPr>
          <a:xfrm>
            <a:off x="203200" y="1649941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>
            <a:extLst>
              <a:ext uri="{FF2B5EF4-FFF2-40B4-BE49-F238E27FC236}">
                <a16:creationId xmlns:a16="http://schemas.microsoft.com/office/drawing/2014/main" id="{0E077289-CAD0-48A3-9B32-91E8BE6E3FE5}"/>
              </a:ext>
            </a:extLst>
          </p:cNvPr>
          <p:cNvSpPr/>
          <p:nvPr/>
        </p:nvSpPr>
        <p:spPr>
          <a:xfrm>
            <a:off x="1490980" y="1507701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7371F8-1613-44E4-BFD3-C24A196E650E}"/>
              </a:ext>
            </a:extLst>
          </p:cNvPr>
          <p:cNvSpPr txBox="1"/>
          <p:nvPr/>
        </p:nvSpPr>
        <p:spPr>
          <a:xfrm>
            <a:off x="4929742" y="2911009"/>
            <a:ext cx="6096000" cy="2386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TW" altLang="en-US" sz="2400" b="1" dirty="0">
                <a:latin typeface="Source Sans Pro" panose="020B0503030403020204" pitchFamily="34" charset="0"/>
              </a:rPr>
              <a:t>位於</a:t>
            </a:r>
            <a:r>
              <a:rPr lang="en-US" altLang="zh-TW" sz="2400" b="1" dirty="0">
                <a:latin typeface="Source Sans Pro" panose="020B0503030403020204" pitchFamily="34" charset="0"/>
              </a:rPr>
              <a:t>QR</a:t>
            </a:r>
            <a:r>
              <a:rPr lang="zh-TW" altLang="en-US" sz="2400" b="1" dirty="0">
                <a:latin typeface="Source Sans Pro" panose="020B0503030403020204" pitchFamily="34" charset="0"/>
              </a:rPr>
              <a:t>碼的左上，右上和左下角，用於協助掃描軟體定位</a:t>
            </a:r>
            <a:r>
              <a:rPr lang="en-US" altLang="zh-TW" sz="2400" b="1" dirty="0">
                <a:latin typeface="Source Sans Pro" panose="020B0503030403020204" pitchFamily="34" charset="0"/>
              </a:rPr>
              <a:t>QR</a:t>
            </a:r>
            <a:r>
              <a:rPr lang="zh-TW" altLang="en-US" sz="2400" b="1" dirty="0">
                <a:latin typeface="Source Sans Pro" panose="020B0503030403020204" pitchFamily="34" charset="0"/>
              </a:rPr>
              <a:t>碼並</a:t>
            </a:r>
            <a:r>
              <a:rPr lang="zh-TW" altLang="en-US" sz="2400" b="1" dirty="0">
                <a:highlight>
                  <a:srgbClr val="FFFF00"/>
                </a:highlight>
                <a:latin typeface="Source Sans Pro" panose="020B0503030403020204" pitchFamily="34" charset="0"/>
              </a:rPr>
              <a:t>變換座標系</a:t>
            </a:r>
            <a:r>
              <a:rPr lang="zh-TW" altLang="en-US" sz="2400" b="1" dirty="0">
                <a:latin typeface="Source Sans Pro" panose="020B0503030403020204" pitchFamily="34" charset="0"/>
              </a:rPr>
              <a:t>。</a:t>
            </a:r>
            <a:r>
              <a:rPr lang="zh-TW" altLang="en-US" sz="2400" b="1" u="sng" dirty="0">
                <a:latin typeface="Source Sans Pro" panose="020B0503030403020204" pitchFamily="34" charset="0"/>
              </a:rPr>
              <a:t>定位標識可以讓</a:t>
            </a:r>
            <a:r>
              <a:rPr lang="en-US" altLang="zh-TW" sz="2400" b="1" u="sng" dirty="0">
                <a:latin typeface="Source Sans Pro" panose="020B0503030403020204" pitchFamily="34" charset="0"/>
              </a:rPr>
              <a:t>QR</a:t>
            </a:r>
            <a:r>
              <a:rPr lang="zh-TW" altLang="en-US" sz="2400" b="1" u="sng" dirty="0">
                <a:latin typeface="Source Sans Pro" panose="020B0503030403020204" pitchFamily="34" charset="0"/>
              </a:rPr>
              <a:t>碼在任意角度被掃描</a:t>
            </a:r>
            <a:r>
              <a:rPr lang="zh-TW" altLang="en-US" sz="2400" b="1" dirty="0">
                <a:latin typeface="Source Sans Pro" panose="020B0503030403020204" pitchFamily="34" charset="0"/>
              </a:rPr>
              <a:t>，這是一維條形碼做不到的。</a:t>
            </a:r>
            <a:endParaRPr lang="en-US" altLang="zh-TW" sz="2400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0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6AFFFFA-ABB1-42D1-A0FB-B234BB6D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29834"/>
            <a:ext cx="2473960" cy="1325563"/>
          </a:xfrm>
        </p:spPr>
        <p:txBody>
          <a:bodyPr/>
          <a:lstStyle/>
          <a:p>
            <a:r>
              <a:rPr lang="zh-TW" altLang="en-US" b="1" dirty="0"/>
              <a:t>定位標識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AFF9A56-FEA0-4F07-82D3-47B67910E1EB}"/>
              </a:ext>
            </a:extLst>
          </p:cNvPr>
          <p:cNvSpPr txBox="1">
            <a:spLocks/>
          </p:cNvSpPr>
          <p:nvPr/>
        </p:nvSpPr>
        <p:spPr>
          <a:xfrm>
            <a:off x="328676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分隔符號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34D0CF3-EE1E-4159-B1A9-30BECEC3B257}"/>
              </a:ext>
            </a:extLst>
          </p:cNvPr>
          <p:cNvSpPr txBox="1">
            <a:spLocks/>
          </p:cNvSpPr>
          <p:nvPr/>
        </p:nvSpPr>
        <p:spPr>
          <a:xfrm>
            <a:off x="617728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定時標識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5CC247C-62A0-4FB8-B449-C3CE434C0422}"/>
              </a:ext>
            </a:extLst>
          </p:cNvPr>
          <p:cNvSpPr txBox="1">
            <a:spLocks/>
          </p:cNvSpPr>
          <p:nvPr/>
        </p:nvSpPr>
        <p:spPr>
          <a:xfrm>
            <a:off x="9067800" y="324378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校正標識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190F835-3A19-47F0-AE6E-0CA8EFA8D3DB}"/>
              </a:ext>
            </a:extLst>
          </p:cNvPr>
          <p:cNvCxnSpPr/>
          <p:nvPr/>
        </p:nvCxnSpPr>
        <p:spPr>
          <a:xfrm>
            <a:off x="203200" y="1649941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C2708ED7-87A4-42A3-834E-B5B702376889}"/>
              </a:ext>
            </a:extLst>
          </p:cNvPr>
          <p:cNvSpPr/>
          <p:nvPr/>
        </p:nvSpPr>
        <p:spPr>
          <a:xfrm>
            <a:off x="1490980" y="1507701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BBCCD2E0-9699-4637-AB05-1DFD2B49E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00192" y="2458419"/>
            <a:ext cx="3009341" cy="3009341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53D7E06-68AC-44CC-B632-A5D08D46E25E}"/>
              </a:ext>
            </a:extLst>
          </p:cNvPr>
          <p:cNvSpPr/>
          <p:nvPr/>
        </p:nvSpPr>
        <p:spPr>
          <a:xfrm>
            <a:off x="4724400" y="3342640"/>
            <a:ext cx="3009343" cy="1412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9E229E64-5B4A-4CCE-8F12-D450215AE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08" y="2458419"/>
            <a:ext cx="3009341" cy="3009341"/>
          </a:xfrm>
          <a:prstGeom prst="rect">
            <a:avLst/>
          </a:prstGeom>
        </p:spPr>
      </p:pic>
      <p:pic>
        <p:nvPicPr>
          <p:cNvPr id="13" name="內容版面配置區 4">
            <a:extLst>
              <a:ext uri="{FF2B5EF4-FFF2-40B4-BE49-F238E27FC236}">
                <a16:creationId xmlns:a16="http://schemas.microsoft.com/office/drawing/2014/main" id="{CA6FC2FF-39FA-4BCA-88C2-463B89D8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00191" y="2452964"/>
            <a:ext cx="3009341" cy="30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5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5979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9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>
            <a:extLst>
              <a:ext uri="{FF2B5EF4-FFF2-40B4-BE49-F238E27FC236}">
                <a16:creationId xmlns:a16="http://schemas.microsoft.com/office/drawing/2014/main" id="{4AF5F07F-BE63-4E31-BD7F-96A6FD4F5E1E}"/>
              </a:ext>
            </a:extLst>
          </p:cNvPr>
          <p:cNvSpPr/>
          <p:nvPr/>
        </p:nvSpPr>
        <p:spPr>
          <a:xfrm>
            <a:off x="-658709" y="-625536"/>
            <a:ext cx="5054321" cy="280193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E9A0A67-E382-4C03-99EE-FB2DCEB65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9874" y="326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>
                <a:solidFill>
                  <a:schemeClr val="bg2">
                    <a:lumMod val="50000"/>
                  </a:schemeClr>
                </a:solidFill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BA140-14B8-473F-830D-C17C03136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2850" y="3514578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zh-TW" altLang="en-US" sz="3200" b="1" dirty="0"/>
              <a:t>一維碼</a:t>
            </a:r>
            <a:r>
              <a:rPr lang="en-US" altLang="zh-TW" sz="3200" b="1" dirty="0"/>
              <a:t>(</a:t>
            </a:r>
            <a:r>
              <a:rPr lang="zh-TW" altLang="en-US" sz="3200" b="1" dirty="0"/>
              <a:t>條碼</a:t>
            </a:r>
            <a:r>
              <a:rPr lang="en-US" altLang="zh-TW" sz="3200" b="1" dirty="0"/>
              <a:t>)</a:t>
            </a:r>
          </a:p>
          <a:p>
            <a:pPr lvl="1">
              <a:lnSpc>
                <a:spcPct val="160000"/>
              </a:lnSpc>
            </a:pPr>
            <a:r>
              <a:rPr lang="zh-TW" altLang="en-US" sz="2800" dirty="0">
                <a:highlight>
                  <a:srgbClr val="FFFF00"/>
                </a:highlight>
              </a:rPr>
              <a:t>單位寬度</a:t>
            </a:r>
            <a:endParaRPr lang="en-US" altLang="zh-TW" sz="2800" dirty="0">
              <a:highlight>
                <a:srgbClr val="FFFF00"/>
              </a:highlight>
            </a:endParaRPr>
          </a:p>
          <a:p>
            <a:pPr lvl="1">
              <a:lnSpc>
                <a:spcPct val="160000"/>
              </a:lnSpc>
            </a:pPr>
            <a:r>
              <a:rPr lang="zh-TW" altLang="en-US" sz="2800" dirty="0">
                <a:highlight>
                  <a:srgbClr val="FFFF00"/>
                </a:highlight>
              </a:rPr>
              <a:t>左右識別</a:t>
            </a:r>
            <a:endParaRPr lang="en-US" altLang="zh-TW" sz="2800" dirty="0">
              <a:highlight>
                <a:srgbClr val="FFFF00"/>
              </a:highlight>
            </a:endParaRPr>
          </a:p>
          <a:p>
            <a:pPr lvl="1">
              <a:lnSpc>
                <a:spcPct val="160000"/>
              </a:lnSpc>
            </a:pPr>
            <a:r>
              <a:rPr lang="zh-TW" altLang="en-US" sz="2800" dirty="0">
                <a:highlight>
                  <a:srgbClr val="FFFF00"/>
                </a:highlight>
              </a:rPr>
              <a:t>校驗碼</a:t>
            </a:r>
            <a:endParaRPr lang="en-US" altLang="zh-TW" sz="2800" dirty="0">
              <a:highlight>
                <a:srgbClr val="FFFF00"/>
              </a:highlight>
            </a:endParaRPr>
          </a:p>
          <a:p>
            <a:pPr marL="457200" lvl="1" indent="0">
              <a:lnSpc>
                <a:spcPct val="160000"/>
              </a:lnSpc>
              <a:buNone/>
            </a:pPr>
            <a:endParaRPr lang="en-US" altLang="zh-TW" sz="3600" dirty="0"/>
          </a:p>
          <a:p>
            <a:pPr marL="914400" lvl="2" indent="0">
              <a:lnSpc>
                <a:spcPct val="160000"/>
              </a:lnSpc>
              <a:buNone/>
            </a:pPr>
            <a:endParaRPr lang="en-US" altLang="zh-TW" sz="3200" dirty="0"/>
          </a:p>
          <a:p>
            <a:pPr marL="914400" lvl="2" indent="0">
              <a:lnSpc>
                <a:spcPct val="160000"/>
              </a:lnSpc>
              <a:buNone/>
            </a:pPr>
            <a:endParaRPr lang="en-US" altLang="zh-TW" sz="3200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41F20CF8-07B0-4410-888A-8FD116E6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1764" y="2517803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zh-TW" altLang="en-US" sz="3200" b="1" dirty="0"/>
              <a:t>二維碼</a:t>
            </a:r>
            <a:r>
              <a:rPr lang="en-US" altLang="zh-TW" sz="3200" b="1" dirty="0"/>
              <a:t>(QR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code)</a:t>
            </a:r>
          </a:p>
          <a:p>
            <a:pPr lvl="1">
              <a:lnSpc>
                <a:spcPct val="160000"/>
              </a:lnSpc>
            </a:pPr>
            <a:r>
              <a:rPr lang="zh-TW" altLang="en-US" sz="2800" dirty="0">
                <a:highlight>
                  <a:srgbClr val="FFFF00"/>
                </a:highlight>
              </a:rPr>
              <a:t>功能性圖樣</a:t>
            </a:r>
            <a:endParaRPr lang="en-US" altLang="zh-TW" sz="2800" dirty="0">
              <a:highlight>
                <a:srgbClr val="FFFF00"/>
              </a:highlight>
            </a:endParaRP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accent3">
                    <a:lumMod val="50000"/>
                  </a:schemeClr>
                </a:solidFill>
              </a:rPr>
              <a:t>定位標識</a:t>
            </a:r>
            <a:endParaRPr lang="en-US" altLang="zh-TW" sz="2400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accent3">
                    <a:lumMod val="50000"/>
                  </a:schemeClr>
                </a:solidFill>
              </a:rPr>
              <a:t>分隔符號</a:t>
            </a:r>
            <a:endParaRPr lang="en-US" altLang="zh-TW" sz="2400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accent3">
                    <a:lumMod val="50000"/>
                  </a:schemeClr>
                </a:solidFill>
              </a:rPr>
              <a:t>定時標識</a:t>
            </a:r>
            <a:endParaRPr lang="en-US" altLang="zh-TW" sz="2400" dirty="0">
              <a:solidFill>
                <a:schemeClr val="accent3">
                  <a:lumMod val="50000"/>
                </a:schemeClr>
              </a:solidFill>
            </a:endParaRPr>
          </a:p>
          <a:p>
            <a:pPr lvl="2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accent3">
                    <a:lumMod val="50000"/>
                  </a:schemeClr>
                </a:solidFill>
              </a:rPr>
              <a:t>校正標識</a:t>
            </a:r>
            <a:endParaRPr lang="en-US" altLang="zh-TW" sz="24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160000"/>
              </a:lnSpc>
            </a:pP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5C2E5C-A90B-4DBF-9C0F-A6182DAA8AC8}"/>
              </a:ext>
            </a:extLst>
          </p:cNvPr>
          <p:cNvSpPr txBox="1"/>
          <p:nvPr/>
        </p:nvSpPr>
        <p:spPr>
          <a:xfrm>
            <a:off x="8053548" y="2574360"/>
            <a:ext cx="3005951" cy="2437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掩碼</a:t>
            </a:r>
            <a:endParaRPr lang="en-US" altLang="zh-TW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R-S</a:t>
            </a:r>
            <a:r>
              <a:rPr lang="zh-TW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碼</a:t>
            </a:r>
            <a:endParaRPr lang="en-US" altLang="zh-TW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伽羅瓦群</a:t>
            </a:r>
            <a:endParaRPr lang="en-US" altLang="zh-TW" sz="28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TW" altLang="en-US" dirty="0"/>
          </a:p>
        </p:txBody>
      </p:sp>
      <p:pic>
        <p:nvPicPr>
          <p:cNvPr id="1026" name="Picture 2" descr="心得] 拯救條碼貓瀏海～薇姿植萃控油噴霧- makeup | PTT學習區">
            <a:extLst>
              <a:ext uri="{FF2B5EF4-FFF2-40B4-BE49-F238E27FC236}">
                <a16:creationId xmlns:a16="http://schemas.microsoft.com/office/drawing/2014/main" id="{556DF107-6DEF-43B5-BF94-C05999C6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29" y="4796119"/>
            <a:ext cx="2144071" cy="206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422">
            <a:extLst>
              <a:ext uri="{FF2B5EF4-FFF2-40B4-BE49-F238E27FC236}">
                <a16:creationId xmlns:a16="http://schemas.microsoft.com/office/drawing/2014/main" id="{C5319D66-237A-4099-884D-9FE320157D4A}"/>
              </a:ext>
            </a:extLst>
          </p:cNvPr>
          <p:cNvGrpSpPr>
            <a:grpSpLocks/>
          </p:cNvGrpSpPr>
          <p:nvPr/>
        </p:nvGrpSpPr>
        <p:grpSpPr bwMode="auto">
          <a:xfrm>
            <a:off x="656429" y="2345607"/>
            <a:ext cx="4448175" cy="1471613"/>
            <a:chOff x="-454" y="1797"/>
            <a:chExt cx="2802" cy="927"/>
          </a:xfrm>
        </p:grpSpPr>
        <p:pic>
          <p:nvPicPr>
            <p:cNvPr id="71" name="Picture 423">
              <a:extLst>
                <a:ext uri="{FF2B5EF4-FFF2-40B4-BE49-F238E27FC236}">
                  <a16:creationId xmlns:a16="http://schemas.microsoft.com/office/drawing/2014/main" id="{E89A0126-4155-49A3-993D-289926E43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668"/>
            <a:stretch>
              <a:fillRect/>
            </a:stretch>
          </p:blipFill>
          <p:spPr bwMode="auto">
            <a:xfrm>
              <a:off x="109" y="2090"/>
              <a:ext cx="1202" cy="5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Freeform 424">
              <a:extLst>
                <a:ext uri="{FF2B5EF4-FFF2-40B4-BE49-F238E27FC236}">
                  <a16:creationId xmlns:a16="http://schemas.microsoft.com/office/drawing/2014/main" id="{18045F40-A274-46BF-B003-A2B2F0260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" y="1797"/>
              <a:ext cx="1379" cy="817"/>
            </a:xfrm>
            <a:custGeom>
              <a:avLst/>
              <a:gdLst>
                <a:gd name="T0" fmla="*/ 1505 w 2561"/>
                <a:gd name="T1" fmla="*/ 33 h 1520"/>
                <a:gd name="T2" fmla="*/ 1663 w 2561"/>
                <a:gd name="T3" fmla="*/ 68 h 1520"/>
                <a:gd name="T4" fmla="*/ 2561 w 2561"/>
                <a:gd name="T5" fmla="*/ 1518 h 1520"/>
                <a:gd name="T6" fmla="*/ 304 w 2561"/>
                <a:gd name="T7" fmla="*/ 1520 h 1520"/>
                <a:gd name="T8" fmla="*/ 33 w 2561"/>
                <a:gd name="T9" fmla="*/ 1086 h 1520"/>
                <a:gd name="T10" fmla="*/ 68 w 2561"/>
                <a:gd name="T11" fmla="*/ 928 h 1520"/>
                <a:gd name="T12" fmla="*/ 1505 w 2561"/>
                <a:gd name="T13" fmla="*/ 33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1" h="1520">
                  <a:moveTo>
                    <a:pt x="1505" y="33"/>
                  </a:moveTo>
                  <a:cubicBezTo>
                    <a:pt x="1556" y="0"/>
                    <a:pt x="1627" y="17"/>
                    <a:pt x="1663" y="68"/>
                  </a:cubicBezTo>
                  <a:cubicBezTo>
                    <a:pt x="2558" y="1505"/>
                    <a:pt x="2561" y="1518"/>
                    <a:pt x="2561" y="1518"/>
                  </a:cubicBezTo>
                  <a:cubicBezTo>
                    <a:pt x="2257" y="1520"/>
                    <a:pt x="752" y="1520"/>
                    <a:pt x="304" y="1520"/>
                  </a:cubicBezTo>
                  <a:cubicBezTo>
                    <a:pt x="155" y="1281"/>
                    <a:pt x="72" y="1185"/>
                    <a:pt x="33" y="1086"/>
                  </a:cubicBezTo>
                  <a:cubicBezTo>
                    <a:pt x="0" y="1032"/>
                    <a:pt x="17" y="961"/>
                    <a:pt x="68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425">
              <a:extLst>
                <a:ext uri="{FF2B5EF4-FFF2-40B4-BE49-F238E27FC236}">
                  <a16:creationId xmlns:a16="http://schemas.microsoft.com/office/drawing/2014/main" id="{3B52F5E8-7F71-4480-936B-ECCA299B8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" y="1811"/>
              <a:ext cx="1377" cy="808"/>
            </a:xfrm>
            <a:custGeom>
              <a:avLst/>
              <a:gdLst>
                <a:gd name="T0" fmla="*/ 1505 w 2559"/>
                <a:gd name="T1" fmla="*/ 33 h 1504"/>
                <a:gd name="T2" fmla="*/ 1663 w 2559"/>
                <a:gd name="T3" fmla="*/ 71 h 1504"/>
                <a:gd name="T4" fmla="*/ 2556 w 2559"/>
                <a:gd name="T5" fmla="*/ 1494 h 1504"/>
                <a:gd name="T6" fmla="*/ 279 w 2559"/>
                <a:gd name="T7" fmla="*/ 1492 h 1504"/>
                <a:gd name="T8" fmla="*/ 33 w 2559"/>
                <a:gd name="T9" fmla="*/ 1089 h 1504"/>
                <a:gd name="T10" fmla="*/ 71 w 2559"/>
                <a:gd name="T11" fmla="*/ 930 h 1504"/>
                <a:gd name="T12" fmla="*/ 1505 w 2559"/>
                <a:gd name="T13" fmla="*/ 33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9" h="1504">
                  <a:moveTo>
                    <a:pt x="1505" y="33"/>
                  </a:moveTo>
                  <a:cubicBezTo>
                    <a:pt x="1559" y="0"/>
                    <a:pt x="1630" y="17"/>
                    <a:pt x="1663" y="71"/>
                  </a:cubicBezTo>
                  <a:cubicBezTo>
                    <a:pt x="2559" y="1504"/>
                    <a:pt x="2556" y="1494"/>
                    <a:pt x="2556" y="1494"/>
                  </a:cubicBezTo>
                  <a:cubicBezTo>
                    <a:pt x="2274" y="1492"/>
                    <a:pt x="747" y="1494"/>
                    <a:pt x="279" y="1492"/>
                  </a:cubicBezTo>
                  <a:cubicBezTo>
                    <a:pt x="130" y="1253"/>
                    <a:pt x="69" y="1183"/>
                    <a:pt x="33" y="1089"/>
                  </a:cubicBezTo>
                  <a:cubicBezTo>
                    <a:pt x="0" y="1034"/>
                    <a:pt x="17" y="964"/>
                    <a:pt x="71" y="930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rgbClr val="343F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426">
              <a:extLst>
                <a:ext uri="{FF2B5EF4-FFF2-40B4-BE49-F238E27FC236}">
                  <a16:creationId xmlns:a16="http://schemas.microsoft.com/office/drawing/2014/main" id="{9715D9AE-1A34-4E7E-9D09-E5F44B38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" y="1806"/>
              <a:ext cx="1380" cy="848"/>
            </a:xfrm>
            <a:custGeom>
              <a:avLst/>
              <a:gdLst>
                <a:gd name="T0" fmla="*/ 1505 w 2564"/>
                <a:gd name="T1" fmla="*/ 33 h 1577"/>
                <a:gd name="T2" fmla="*/ 1663 w 2564"/>
                <a:gd name="T3" fmla="*/ 68 h 1577"/>
                <a:gd name="T4" fmla="*/ 2564 w 2564"/>
                <a:gd name="T5" fmla="*/ 1506 h 1577"/>
                <a:gd name="T6" fmla="*/ 290 w 2564"/>
                <a:gd name="T7" fmla="*/ 1506 h 1577"/>
                <a:gd name="T8" fmla="*/ 295 w 2564"/>
                <a:gd name="T9" fmla="*/ 1507 h 1577"/>
                <a:gd name="T10" fmla="*/ 33 w 2564"/>
                <a:gd name="T11" fmla="*/ 1086 h 1577"/>
                <a:gd name="T12" fmla="*/ 69 w 2564"/>
                <a:gd name="T13" fmla="*/ 928 h 1577"/>
                <a:gd name="T14" fmla="*/ 1505 w 2564"/>
                <a:gd name="T15" fmla="*/ 33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4" h="1577">
                  <a:moveTo>
                    <a:pt x="1505" y="33"/>
                  </a:moveTo>
                  <a:cubicBezTo>
                    <a:pt x="1557" y="0"/>
                    <a:pt x="1628" y="17"/>
                    <a:pt x="1663" y="68"/>
                  </a:cubicBezTo>
                  <a:cubicBezTo>
                    <a:pt x="2559" y="1505"/>
                    <a:pt x="2564" y="1506"/>
                    <a:pt x="2564" y="1506"/>
                  </a:cubicBezTo>
                  <a:cubicBezTo>
                    <a:pt x="2301" y="1505"/>
                    <a:pt x="667" y="1506"/>
                    <a:pt x="290" y="1506"/>
                  </a:cubicBezTo>
                  <a:cubicBezTo>
                    <a:pt x="184" y="1337"/>
                    <a:pt x="338" y="1577"/>
                    <a:pt x="295" y="1507"/>
                  </a:cubicBezTo>
                  <a:cubicBezTo>
                    <a:pt x="252" y="1437"/>
                    <a:pt x="71" y="1182"/>
                    <a:pt x="33" y="1086"/>
                  </a:cubicBezTo>
                  <a:cubicBezTo>
                    <a:pt x="0" y="1032"/>
                    <a:pt x="14" y="961"/>
                    <a:pt x="69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427">
              <a:extLst>
                <a:ext uri="{FF2B5EF4-FFF2-40B4-BE49-F238E27FC236}">
                  <a16:creationId xmlns:a16="http://schemas.microsoft.com/office/drawing/2014/main" id="{CAA31B7F-E1E8-4110-AD76-7C3B73010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" y="1805"/>
              <a:ext cx="1380" cy="847"/>
            </a:xfrm>
            <a:custGeom>
              <a:avLst/>
              <a:gdLst>
                <a:gd name="T0" fmla="*/ 1505 w 2564"/>
                <a:gd name="T1" fmla="*/ 33 h 1577"/>
                <a:gd name="T2" fmla="*/ 1663 w 2564"/>
                <a:gd name="T3" fmla="*/ 68 h 1577"/>
                <a:gd name="T4" fmla="*/ 2564 w 2564"/>
                <a:gd name="T5" fmla="*/ 1506 h 1577"/>
                <a:gd name="T6" fmla="*/ 290 w 2564"/>
                <a:gd name="T7" fmla="*/ 1506 h 1577"/>
                <a:gd name="T8" fmla="*/ 295 w 2564"/>
                <a:gd name="T9" fmla="*/ 1507 h 1577"/>
                <a:gd name="T10" fmla="*/ 33 w 2564"/>
                <a:gd name="T11" fmla="*/ 1086 h 1577"/>
                <a:gd name="T12" fmla="*/ 69 w 2564"/>
                <a:gd name="T13" fmla="*/ 928 h 1577"/>
                <a:gd name="T14" fmla="*/ 1505 w 2564"/>
                <a:gd name="T15" fmla="*/ 33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4" h="1577">
                  <a:moveTo>
                    <a:pt x="1505" y="33"/>
                  </a:moveTo>
                  <a:cubicBezTo>
                    <a:pt x="1557" y="0"/>
                    <a:pt x="1628" y="17"/>
                    <a:pt x="1663" y="68"/>
                  </a:cubicBezTo>
                  <a:cubicBezTo>
                    <a:pt x="2559" y="1505"/>
                    <a:pt x="2564" y="1506"/>
                    <a:pt x="2564" y="1506"/>
                  </a:cubicBezTo>
                  <a:cubicBezTo>
                    <a:pt x="2301" y="1505"/>
                    <a:pt x="667" y="1506"/>
                    <a:pt x="290" y="1506"/>
                  </a:cubicBezTo>
                  <a:cubicBezTo>
                    <a:pt x="184" y="1337"/>
                    <a:pt x="338" y="1577"/>
                    <a:pt x="295" y="1507"/>
                  </a:cubicBezTo>
                  <a:cubicBezTo>
                    <a:pt x="252" y="1437"/>
                    <a:pt x="71" y="1182"/>
                    <a:pt x="33" y="1086"/>
                  </a:cubicBezTo>
                  <a:cubicBezTo>
                    <a:pt x="0" y="1032"/>
                    <a:pt x="14" y="961"/>
                    <a:pt x="69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chemeClr val="accent1">
                <a:alpha val="7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6" name="Freeform 428">
              <a:extLst>
                <a:ext uri="{FF2B5EF4-FFF2-40B4-BE49-F238E27FC236}">
                  <a16:creationId xmlns:a16="http://schemas.microsoft.com/office/drawing/2014/main" id="{ACCCEB8B-7F2A-4A6E-9872-FB02BA908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" y="1911"/>
              <a:ext cx="11" cy="6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8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DAE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Text Box 75">
              <a:extLst>
                <a:ext uri="{FF2B5EF4-FFF2-40B4-BE49-F238E27FC236}">
                  <a16:creationId xmlns:a16="http://schemas.microsoft.com/office/drawing/2014/main" id="{1BE0EBD4-54B2-48A2-9029-4932DF705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899871" flipV="1">
              <a:off x="204" y="1959"/>
              <a:ext cx="648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200" b="1" baseline="-25000" dirty="0">
                  <a:solidFill>
                    <a:schemeClr val="bg1"/>
                  </a:solidFill>
                  <a:ea typeface="Arial Unicode MS" pitchFamily="34" charset="-122"/>
                  <a:cs typeface="Arial Unicode MS" pitchFamily="34" charset="-122"/>
                </a:rPr>
                <a:t>01</a:t>
              </a:r>
            </a:p>
          </p:txBody>
        </p:sp>
        <p:grpSp>
          <p:nvGrpSpPr>
            <p:cNvPr id="78" name="Group 380">
              <a:extLst>
                <a:ext uri="{FF2B5EF4-FFF2-40B4-BE49-F238E27FC236}">
                  <a16:creationId xmlns:a16="http://schemas.microsoft.com/office/drawing/2014/main" id="{67C68BA7-B202-45E8-AD56-B6EC22021D75}"/>
                </a:ext>
              </a:extLst>
            </p:cNvPr>
            <p:cNvGrpSpPr>
              <a:grpSpLocks/>
            </p:cNvGrpSpPr>
            <p:nvPr/>
          </p:nvGrpSpPr>
          <p:grpSpPr bwMode="auto">
            <a:xfrm rot="-1979903">
              <a:off x="822" y="2019"/>
              <a:ext cx="153" cy="151"/>
              <a:chOff x="1872" y="2352"/>
              <a:chExt cx="240" cy="240"/>
            </a:xfrm>
          </p:grpSpPr>
          <p:grpSp>
            <p:nvGrpSpPr>
              <p:cNvPr id="85" name="Group 381">
                <a:extLst>
                  <a:ext uri="{FF2B5EF4-FFF2-40B4-BE49-F238E27FC236}">
                    <a16:creationId xmlns:a16="http://schemas.microsoft.com/office/drawing/2014/main" id="{FABE67D8-EFFD-4252-BCEE-0D9DDD179E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352"/>
                <a:ext cx="144" cy="240"/>
                <a:chOff x="1968" y="2352"/>
                <a:chExt cx="144" cy="240"/>
              </a:xfrm>
            </p:grpSpPr>
            <p:sp>
              <p:nvSpPr>
                <p:cNvPr id="92" name="Oval 382">
                  <a:extLst>
                    <a:ext uri="{FF2B5EF4-FFF2-40B4-BE49-F238E27FC236}">
                      <a16:creationId xmlns:a16="http://schemas.microsoft.com/office/drawing/2014/main" id="{03DBE48E-33FD-4130-A689-46831FEC6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93" name="Oval 383">
                  <a:extLst>
                    <a:ext uri="{FF2B5EF4-FFF2-40B4-BE49-F238E27FC236}">
                      <a16:creationId xmlns:a16="http://schemas.microsoft.com/office/drawing/2014/main" id="{89725902-C66C-44AD-A67F-4C15BBD91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94" name="Oval 384">
                  <a:extLst>
                    <a:ext uri="{FF2B5EF4-FFF2-40B4-BE49-F238E27FC236}">
                      <a16:creationId xmlns:a16="http://schemas.microsoft.com/office/drawing/2014/main" id="{81C092EE-F220-413E-801C-F9E7FB89A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95" name="Oval 385">
                  <a:extLst>
                    <a:ext uri="{FF2B5EF4-FFF2-40B4-BE49-F238E27FC236}">
                      <a16:creationId xmlns:a16="http://schemas.microsoft.com/office/drawing/2014/main" id="{F4584CFB-511D-4AAC-BF9F-AB61BD1605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96" name="Oval 386">
                  <a:extLst>
                    <a:ext uri="{FF2B5EF4-FFF2-40B4-BE49-F238E27FC236}">
                      <a16:creationId xmlns:a16="http://schemas.microsoft.com/office/drawing/2014/main" id="{520C6298-AB2F-4943-8ED1-D1660ED3E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grpSp>
            <p:nvGrpSpPr>
              <p:cNvPr id="86" name="Group 387">
                <a:extLst>
                  <a:ext uri="{FF2B5EF4-FFF2-40B4-BE49-F238E27FC236}">
                    <a16:creationId xmlns:a16="http://schemas.microsoft.com/office/drawing/2014/main" id="{F88E7971-6D94-4B61-9678-0BA5B4A4AD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2352"/>
                <a:ext cx="144" cy="240"/>
                <a:chOff x="1968" y="2352"/>
                <a:chExt cx="144" cy="240"/>
              </a:xfrm>
            </p:grpSpPr>
            <p:sp>
              <p:nvSpPr>
                <p:cNvPr id="87" name="Oval 388">
                  <a:extLst>
                    <a:ext uri="{FF2B5EF4-FFF2-40B4-BE49-F238E27FC236}">
                      <a16:creationId xmlns:a16="http://schemas.microsoft.com/office/drawing/2014/main" id="{ECCB2F8A-2CD3-459F-B7E3-307B16AF8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88" name="Oval 389">
                  <a:extLst>
                    <a:ext uri="{FF2B5EF4-FFF2-40B4-BE49-F238E27FC236}">
                      <a16:creationId xmlns:a16="http://schemas.microsoft.com/office/drawing/2014/main" id="{08654275-F798-4B10-B215-B9394FE55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89" name="Oval 390">
                  <a:extLst>
                    <a:ext uri="{FF2B5EF4-FFF2-40B4-BE49-F238E27FC236}">
                      <a16:creationId xmlns:a16="http://schemas.microsoft.com/office/drawing/2014/main" id="{659592AE-5625-4FB0-9650-14E8ED29C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90" name="Oval 391">
                  <a:extLst>
                    <a:ext uri="{FF2B5EF4-FFF2-40B4-BE49-F238E27FC236}">
                      <a16:creationId xmlns:a16="http://schemas.microsoft.com/office/drawing/2014/main" id="{9C02501D-C334-45F8-9312-4BAF6CA6F0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91" name="Oval 392">
                  <a:extLst>
                    <a:ext uri="{FF2B5EF4-FFF2-40B4-BE49-F238E27FC236}">
                      <a16:creationId xmlns:a16="http://schemas.microsoft.com/office/drawing/2014/main" id="{761E279B-3BAF-4DFE-A9DE-464EE9D7C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</p:grpSp>
        <p:sp>
          <p:nvSpPr>
            <p:cNvPr id="79" name="Rectangle 134">
              <a:extLst>
                <a:ext uri="{FF2B5EF4-FFF2-40B4-BE49-F238E27FC236}">
                  <a16:creationId xmlns:a16="http://schemas.microsoft.com/office/drawing/2014/main" id="{5CD1EA4D-8C13-44F5-A4AF-BEA06536CE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25384">
              <a:off x="995" y="2225"/>
              <a:ext cx="11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kx="-3284103" algn="br" rotWithShape="0">
                      <a:srgbClr val="405D1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en-US" sz="2000" b="1" dirty="0">
                <a:solidFill>
                  <a:schemeClr val="bg1"/>
                </a:solidFill>
                <a:ea typeface="黑体" pitchFamily="2" charset="-122"/>
              </a:endParaRPr>
            </a:p>
          </p:txBody>
        </p:sp>
        <p:grpSp>
          <p:nvGrpSpPr>
            <p:cNvPr id="80" name="Group 444">
              <a:extLst>
                <a:ext uri="{FF2B5EF4-FFF2-40B4-BE49-F238E27FC236}">
                  <a16:creationId xmlns:a16="http://schemas.microsoft.com/office/drawing/2014/main" id="{63873F8B-A830-42B4-80EF-92BD41AACE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54" y="2273"/>
              <a:ext cx="2802" cy="451"/>
              <a:chOff x="363" y="2069"/>
              <a:chExt cx="5205" cy="840"/>
            </a:xfrm>
          </p:grpSpPr>
          <p:pic>
            <p:nvPicPr>
              <p:cNvPr id="81" name="Picture 445" descr="yy">
                <a:extLst>
                  <a:ext uri="{FF2B5EF4-FFF2-40B4-BE49-F238E27FC236}">
                    <a16:creationId xmlns:a16="http://schemas.microsoft.com/office/drawing/2014/main" id="{69A9BDF9-7093-4A4B-BE83-61BA2E34B5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9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827" y="2069"/>
                <a:ext cx="4253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446" descr="yy">
                <a:extLst>
                  <a:ext uri="{FF2B5EF4-FFF2-40B4-BE49-F238E27FC236}">
                    <a16:creationId xmlns:a16="http://schemas.microsoft.com/office/drawing/2014/main" id="{EE449784-4214-445A-BB6E-3D8B8554FF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9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363" y="2069"/>
                <a:ext cx="5205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447" descr="yy">
                <a:extLst>
                  <a:ext uri="{FF2B5EF4-FFF2-40B4-BE49-F238E27FC236}">
                    <a16:creationId xmlns:a16="http://schemas.microsoft.com/office/drawing/2014/main" id="{A46BE744-7093-4416-B8CE-E33843FA09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9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1814" y="2092"/>
                <a:ext cx="3674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48" descr="yy">
                <a:extLst>
                  <a:ext uri="{FF2B5EF4-FFF2-40B4-BE49-F238E27FC236}">
                    <a16:creationId xmlns:a16="http://schemas.microsoft.com/office/drawing/2014/main" id="{1F774495-208F-475C-A628-8D6DDDF81E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10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998" y="2069"/>
                <a:ext cx="2699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Group 449">
            <a:extLst>
              <a:ext uri="{FF2B5EF4-FFF2-40B4-BE49-F238E27FC236}">
                <a16:creationId xmlns:a16="http://schemas.microsoft.com/office/drawing/2014/main" id="{7215DAA2-1E0F-41EA-A700-3EDF249EC4B8}"/>
              </a:ext>
            </a:extLst>
          </p:cNvPr>
          <p:cNvGrpSpPr>
            <a:grpSpLocks/>
          </p:cNvGrpSpPr>
          <p:nvPr/>
        </p:nvGrpSpPr>
        <p:grpSpPr bwMode="auto">
          <a:xfrm>
            <a:off x="3823650" y="1373129"/>
            <a:ext cx="4448175" cy="1468437"/>
            <a:chOff x="772" y="1797"/>
            <a:chExt cx="2802" cy="925"/>
          </a:xfrm>
        </p:grpSpPr>
        <p:pic>
          <p:nvPicPr>
            <p:cNvPr id="98" name="Picture 450">
              <a:extLst>
                <a:ext uri="{FF2B5EF4-FFF2-40B4-BE49-F238E27FC236}">
                  <a16:creationId xmlns:a16="http://schemas.microsoft.com/office/drawing/2014/main" id="{ADD30F6D-3C18-49FC-8142-AA7C994DE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668"/>
            <a:stretch>
              <a:fillRect/>
            </a:stretch>
          </p:blipFill>
          <p:spPr bwMode="auto">
            <a:xfrm>
              <a:off x="1390" y="2091"/>
              <a:ext cx="1202" cy="5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9" name="Freeform 451">
              <a:extLst>
                <a:ext uri="{FF2B5EF4-FFF2-40B4-BE49-F238E27FC236}">
                  <a16:creationId xmlns:a16="http://schemas.microsoft.com/office/drawing/2014/main" id="{4BBA52F6-4734-4C57-9560-21CF0D0E5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1" y="1797"/>
              <a:ext cx="1379" cy="818"/>
            </a:xfrm>
            <a:custGeom>
              <a:avLst/>
              <a:gdLst>
                <a:gd name="T0" fmla="*/ 1505 w 2561"/>
                <a:gd name="T1" fmla="*/ 33 h 1520"/>
                <a:gd name="T2" fmla="*/ 1663 w 2561"/>
                <a:gd name="T3" fmla="*/ 68 h 1520"/>
                <a:gd name="T4" fmla="*/ 2561 w 2561"/>
                <a:gd name="T5" fmla="*/ 1518 h 1520"/>
                <a:gd name="T6" fmla="*/ 304 w 2561"/>
                <a:gd name="T7" fmla="*/ 1520 h 1520"/>
                <a:gd name="T8" fmla="*/ 33 w 2561"/>
                <a:gd name="T9" fmla="*/ 1086 h 1520"/>
                <a:gd name="T10" fmla="*/ 68 w 2561"/>
                <a:gd name="T11" fmla="*/ 928 h 1520"/>
                <a:gd name="T12" fmla="*/ 1505 w 2561"/>
                <a:gd name="T13" fmla="*/ 33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1" h="1520">
                  <a:moveTo>
                    <a:pt x="1505" y="33"/>
                  </a:moveTo>
                  <a:cubicBezTo>
                    <a:pt x="1556" y="0"/>
                    <a:pt x="1627" y="17"/>
                    <a:pt x="1663" y="68"/>
                  </a:cubicBezTo>
                  <a:cubicBezTo>
                    <a:pt x="2558" y="1505"/>
                    <a:pt x="2561" y="1518"/>
                    <a:pt x="2561" y="1518"/>
                  </a:cubicBezTo>
                  <a:cubicBezTo>
                    <a:pt x="2257" y="1520"/>
                    <a:pt x="752" y="1520"/>
                    <a:pt x="304" y="1520"/>
                  </a:cubicBezTo>
                  <a:cubicBezTo>
                    <a:pt x="155" y="1281"/>
                    <a:pt x="72" y="1185"/>
                    <a:pt x="33" y="1086"/>
                  </a:cubicBezTo>
                  <a:cubicBezTo>
                    <a:pt x="0" y="1032"/>
                    <a:pt x="17" y="961"/>
                    <a:pt x="68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gradFill rotWithShape="1">
              <a:gsLst>
                <a:gs pos="0">
                  <a:srgbClr val="E0E0E0">
                    <a:alpha val="12000"/>
                  </a:srgbClr>
                </a:gs>
                <a:gs pos="100000">
                  <a:srgbClr val="B2B2B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452">
              <a:extLst>
                <a:ext uri="{FF2B5EF4-FFF2-40B4-BE49-F238E27FC236}">
                  <a16:creationId xmlns:a16="http://schemas.microsoft.com/office/drawing/2014/main" id="{C75AFE88-4244-4218-821F-E29AC296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" y="1811"/>
              <a:ext cx="1377" cy="809"/>
            </a:xfrm>
            <a:custGeom>
              <a:avLst/>
              <a:gdLst>
                <a:gd name="T0" fmla="*/ 1505 w 2559"/>
                <a:gd name="T1" fmla="*/ 33 h 1504"/>
                <a:gd name="T2" fmla="*/ 1663 w 2559"/>
                <a:gd name="T3" fmla="*/ 71 h 1504"/>
                <a:gd name="T4" fmla="*/ 2556 w 2559"/>
                <a:gd name="T5" fmla="*/ 1494 h 1504"/>
                <a:gd name="T6" fmla="*/ 279 w 2559"/>
                <a:gd name="T7" fmla="*/ 1492 h 1504"/>
                <a:gd name="T8" fmla="*/ 33 w 2559"/>
                <a:gd name="T9" fmla="*/ 1089 h 1504"/>
                <a:gd name="T10" fmla="*/ 71 w 2559"/>
                <a:gd name="T11" fmla="*/ 930 h 1504"/>
                <a:gd name="T12" fmla="*/ 1505 w 2559"/>
                <a:gd name="T13" fmla="*/ 33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9" h="1504">
                  <a:moveTo>
                    <a:pt x="1505" y="33"/>
                  </a:moveTo>
                  <a:cubicBezTo>
                    <a:pt x="1559" y="0"/>
                    <a:pt x="1630" y="17"/>
                    <a:pt x="1663" y="71"/>
                  </a:cubicBezTo>
                  <a:cubicBezTo>
                    <a:pt x="2559" y="1504"/>
                    <a:pt x="2556" y="1494"/>
                    <a:pt x="2556" y="1494"/>
                  </a:cubicBezTo>
                  <a:cubicBezTo>
                    <a:pt x="2274" y="1492"/>
                    <a:pt x="747" y="1494"/>
                    <a:pt x="279" y="1492"/>
                  </a:cubicBezTo>
                  <a:cubicBezTo>
                    <a:pt x="130" y="1253"/>
                    <a:pt x="69" y="1183"/>
                    <a:pt x="33" y="1089"/>
                  </a:cubicBezTo>
                  <a:cubicBezTo>
                    <a:pt x="0" y="1034"/>
                    <a:pt x="17" y="964"/>
                    <a:pt x="71" y="930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rgbClr val="4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453">
              <a:extLst>
                <a:ext uri="{FF2B5EF4-FFF2-40B4-BE49-F238E27FC236}">
                  <a16:creationId xmlns:a16="http://schemas.microsoft.com/office/drawing/2014/main" id="{883B0689-B4FB-4DE3-9AE9-C731A212C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" y="1805"/>
              <a:ext cx="1380" cy="848"/>
            </a:xfrm>
            <a:custGeom>
              <a:avLst/>
              <a:gdLst>
                <a:gd name="T0" fmla="*/ 1505 w 2564"/>
                <a:gd name="T1" fmla="*/ 33 h 1577"/>
                <a:gd name="T2" fmla="*/ 1663 w 2564"/>
                <a:gd name="T3" fmla="*/ 68 h 1577"/>
                <a:gd name="T4" fmla="*/ 2564 w 2564"/>
                <a:gd name="T5" fmla="*/ 1506 h 1577"/>
                <a:gd name="T6" fmla="*/ 290 w 2564"/>
                <a:gd name="T7" fmla="*/ 1506 h 1577"/>
                <a:gd name="T8" fmla="*/ 295 w 2564"/>
                <a:gd name="T9" fmla="*/ 1507 h 1577"/>
                <a:gd name="T10" fmla="*/ 33 w 2564"/>
                <a:gd name="T11" fmla="*/ 1086 h 1577"/>
                <a:gd name="T12" fmla="*/ 69 w 2564"/>
                <a:gd name="T13" fmla="*/ 928 h 1577"/>
                <a:gd name="T14" fmla="*/ 1505 w 2564"/>
                <a:gd name="T15" fmla="*/ 33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4" h="1577">
                  <a:moveTo>
                    <a:pt x="1505" y="33"/>
                  </a:moveTo>
                  <a:cubicBezTo>
                    <a:pt x="1557" y="0"/>
                    <a:pt x="1628" y="17"/>
                    <a:pt x="1663" y="68"/>
                  </a:cubicBezTo>
                  <a:cubicBezTo>
                    <a:pt x="2559" y="1505"/>
                    <a:pt x="2564" y="1506"/>
                    <a:pt x="2564" y="1506"/>
                  </a:cubicBezTo>
                  <a:cubicBezTo>
                    <a:pt x="2301" y="1505"/>
                    <a:pt x="667" y="1506"/>
                    <a:pt x="290" y="1506"/>
                  </a:cubicBezTo>
                  <a:cubicBezTo>
                    <a:pt x="184" y="1337"/>
                    <a:pt x="338" y="1577"/>
                    <a:pt x="295" y="1507"/>
                  </a:cubicBezTo>
                  <a:cubicBezTo>
                    <a:pt x="252" y="1437"/>
                    <a:pt x="71" y="1182"/>
                    <a:pt x="33" y="1086"/>
                  </a:cubicBezTo>
                  <a:cubicBezTo>
                    <a:pt x="0" y="1032"/>
                    <a:pt x="14" y="961"/>
                    <a:pt x="69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gradFill rotWithShape="1">
              <a:gsLst>
                <a:gs pos="0">
                  <a:srgbClr val="E0E0E0"/>
                </a:gs>
                <a:gs pos="100000">
                  <a:srgbClr val="B2B2B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Text Box 75">
              <a:extLst>
                <a:ext uri="{FF2B5EF4-FFF2-40B4-BE49-F238E27FC236}">
                  <a16:creationId xmlns:a16="http://schemas.microsoft.com/office/drawing/2014/main" id="{D704A87D-D823-4BCC-8620-CACF18AC3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899871" flipV="1">
              <a:off x="1463" y="1933"/>
              <a:ext cx="647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200" b="1" baseline="-25000">
                  <a:solidFill>
                    <a:srgbClr val="5C5C5C"/>
                  </a:solidFill>
                  <a:ea typeface="Arial Unicode MS" pitchFamily="34" charset="-122"/>
                  <a:cs typeface="Arial Unicode MS" pitchFamily="34" charset="-122"/>
                </a:rPr>
                <a:t>02</a:t>
              </a:r>
            </a:p>
          </p:txBody>
        </p:sp>
        <p:grpSp>
          <p:nvGrpSpPr>
            <p:cNvPr id="103" name="Group 380">
              <a:extLst>
                <a:ext uri="{FF2B5EF4-FFF2-40B4-BE49-F238E27FC236}">
                  <a16:creationId xmlns:a16="http://schemas.microsoft.com/office/drawing/2014/main" id="{73E23211-A007-4210-9CDF-DAB4334CB081}"/>
                </a:ext>
              </a:extLst>
            </p:cNvPr>
            <p:cNvGrpSpPr>
              <a:grpSpLocks/>
            </p:cNvGrpSpPr>
            <p:nvPr/>
          </p:nvGrpSpPr>
          <p:grpSpPr bwMode="auto">
            <a:xfrm rot="-1979903">
              <a:off x="2139" y="2031"/>
              <a:ext cx="153" cy="151"/>
              <a:chOff x="1872" y="2352"/>
              <a:chExt cx="240" cy="240"/>
            </a:xfrm>
          </p:grpSpPr>
          <p:grpSp>
            <p:nvGrpSpPr>
              <p:cNvPr id="110" name="Group 381">
                <a:extLst>
                  <a:ext uri="{FF2B5EF4-FFF2-40B4-BE49-F238E27FC236}">
                    <a16:creationId xmlns:a16="http://schemas.microsoft.com/office/drawing/2014/main" id="{5BBFCE4F-E34B-4761-9489-1FC4C361C9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352"/>
                <a:ext cx="144" cy="240"/>
                <a:chOff x="1968" y="2352"/>
                <a:chExt cx="144" cy="240"/>
              </a:xfrm>
            </p:grpSpPr>
            <p:sp>
              <p:nvSpPr>
                <p:cNvPr id="117" name="Oval 382">
                  <a:extLst>
                    <a:ext uri="{FF2B5EF4-FFF2-40B4-BE49-F238E27FC236}">
                      <a16:creationId xmlns:a16="http://schemas.microsoft.com/office/drawing/2014/main" id="{8B6442AF-66CC-45AB-A9BC-EFAE927FB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  <p:sp>
              <p:nvSpPr>
                <p:cNvPr id="118" name="Oval 383">
                  <a:extLst>
                    <a:ext uri="{FF2B5EF4-FFF2-40B4-BE49-F238E27FC236}">
                      <a16:creationId xmlns:a16="http://schemas.microsoft.com/office/drawing/2014/main" id="{21060354-84F9-4B0D-BC00-510C85AB7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  <p:sp>
              <p:nvSpPr>
                <p:cNvPr id="119" name="Oval 384">
                  <a:extLst>
                    <a:ext uri="{FF2B5EF4-FFF2-40B4-BE49-F238E27FC236}">
                      <a16:creationId xmlns:a16="http://schemas.microsoft.com/office/drawing/2014/main" id="{A6335581-D9D9-4EAA-8C97-29A636B81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  <p:sp>
              <p:nvSpPr>
                <p:cNvPr id="120" name="Oval 385">
                  <a:extLst>
                    <a:ext uri="{FF2B5EF4-FFF2-40B4-BE49-F238E27FC236}">
                      <a16:creationId xmlns:a16="http://schemas.microsoft.com/office/drawing/2014/main" id="{31FF65C8-59C3-4720-A3C7-217EDC48B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  <p:sp>
              <p:nvSpPr>
                <p:cNvPr id="121" name="Oval 386">
                  <a:extLst>
                    <a:ext uri="{FF2B5EF4-FFF2-40B4-BE49-F238E27FC236}">
                      <a16:creationId xmlns:a16="http://schemas.microsoft.com/office/drawing/2014/main" id="{2353C373-A180-4A39-BEC3-63C5B71CD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</p:grpSp>
          <p:grpSp>
            <p:nvGrpSpPr>
              <p:cNvPr id="111" name="Group 387">
                <a:extLst>
                  <a:ext uri="{FF2B5EF4-FFF2-40B4-BE49-F238E27FC236}">
                    <a16:creationId xmlns:a16="http://schemas.microsoft.com/office/drawing/2014/main" id="{11989E13-8340-4DB5-8CCA-0ADE6423B6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2352"/>
                <a:ext cx="144" cy="240"/>
                <a:chOff x="1968" y="2352"/>
                <a:chExt cx="144" cy="240"/>
              </a:xfrm>
            </p:grpSpPr>
            <p:sp>
              <p:nvSpPr>
                <p:cNvPr id="112" name="Oval 388">
                  <a:extLst>
                    <a:ext uri="{FF2B5EF4-FFF2-40B4-BE49-F238E27FC236}">
                      <a16:creationId xmlns:a16="http://schemas.microsoft.com/office/drawing/2014/main" id="{D6E999FC-7BFF-4CDE-8B1A-0E8E1799D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  <p:sp>
              <p:nvSpPr>
                <p:cNvPr id="113" name="Oval 389">
                  <a:extLst>
                    <a:ext uri="{FF2B5EF4-FFF2-40B4-BE49-F238E27FC236}">
                      <a16:creationId xmlns:a16="http://schemas.microsoft.com/office/drawing/2014/main" id="{1EA54788-EFA9-43C7-B67E-3B07CC83E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  <p:sp>
              <p:nvSpPr>
                <p:cNvPr id="114" name="Oval 390">
                  <a:extLst>
                    <a:ext uri="{FF2B5EF4-FFF2-40B4-BE49-F238E27FC236}">
                      <a16:creationId xmlns:a16="http://schemas.microsoft.com/office/drawing/2014/main" id="{8F6FCC76-8896-4FA0-9791-54AB000521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  <p:sp>
              <p:nvSpPr>
                <p:cNvPr id="115" name="Oval 391">
                  <a:extLst>
                    <a:ext uri="{FF2B5EF4-FFF2-40B4-BE49-F238E27FC236}">
                      <a16:creationId xmlns:a16="http://schemas.microsoft.com/office/drawing/2014/main" id="{605D9671-D020-45A4-8442-156F6A6BA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  <p:sp>
              <p:nvSpPr>
                <p:cNvPr id="116" name="Oval 392">
                  <a:extLst>
                    <a:ext uri="{FF2B5EF4-FFF2-40B4-BE49-F238E27FC236}">
                      <a16:creationId xmlns:a16="http://schemas.microsoft.com/office/drawing/2014/main" id="{D94E6B0B-561C-41B5-BC90-1181AF3C86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rgbClr val="5C5C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rgbClr val="5C5C5C"/>
                    </a:solidFill>
                  </a:endParaRPr>
                </a:p>
              </p:txBody>
            </p:sp>
          </p:grpSp>
        </p:grpSp>
        <p:sp>
          <p:nvSpPr>
            <p:cNvPr id="104" name="Rectangle 134">
              <a:extLst>
                <a:ext uri="{FF2B5EF4-FFF2-40B4-BE49-F238E27FC236}">
                  <a16:creationId xmlns:a16="http://schemas.microsoft.com/office/drawing/2014/main" id="{BE9D1A60-184F-4F51-82A3-AFDE2FCE34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25384">
              <a:off x="2252" y="2247"/>
              <a:ext cx="11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kx="-3284103" algn="br" rotWithShape="0">
                      <a:srgbClr val="405D1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en-US" sz="2000" b="1" dirty="0">
                <a:solidFill>
                  <a:srgbClr val="5C5C5C"/>
                </a:solidFill>
                <a:ea typeface="黑体" pitchFamily="2" charset="-122"/>
              </a:endParaRPr>
            </a:p>
          </p:txBody>
        </p:sp>
        <p:grpSp>
          <p:nvGrpSpPr>
            <p:cNvPr id="105" name="Group 469">
              <a:extLst>
                <a:ext uri="{FF2B5EF4-FFF2-40B4-BE49-F238E27FC236}">
                  <a16:creationId xmlns:a16="http://schemas.microsoft.com/office/drawing/2014/main" id="{64730E0C-A46C-4B26-9A9B-8B35CEDBC8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2" y="2270"/>
              <a:ext cx="2802" cy="452"/>
              <a:chOff x="363" y="2069"/>
              <a:chExt cx="5205" cy="840"/>
            </a:xfrm>
          </p:grpSpPr>
          <p:pic>
            <p:nvPicPr>
              <p:cNvPr id="106" name="Picture 470" descr="yy">
                <a:extLst>
                  <a:ext uri="{FF2B5EF4-FFF2-40B4-BE49-F238E27FC236}">
                    <a16:creationId xmlns:a16="http://schemas.microsoft.com/office/drawing/2014/main" id="{8CFA7111-C753-41A2-A6E2-836FBBDDBD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9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827" y="2069"/>
                <a:ext cx="4253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471" descr="yy">
                <a:extLst>
                  <a:ext uri="{FF2B5EF4-FFF2-40B4-BE49-F238E27FC236}">
                    <a16:creationId xmlns:a16="http://schemas.microsoft.com/office/drawing/2014/main" id="{AC4E3764-2EC0-4F9E-9B00-D38FC8FF08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9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363" y="2069"/>
                <a:ext cx="5205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472" descr="yy">
                <a:extLst>
                  <a:ext uri="{FF2B5EF4-FFF2-40B4-BE49-F238E27FC236}">
                    <a16:creationId xmlns:a16="http://schemas.microsoft.com/office/drawing/2014/main" id="{90800ED5-27B9-4C05-9273-23CAFE9372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9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1814" y="2092"/>
                <a:ext cx="3674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473" descr="yy">
                <a:extLst>
                  <a:ext uri="{FF2B5EF4-FFF2-40B4-BE49-F238E27FC236}">
                    <a16:creationId xmlns:a16="http://schemas.microsoft.com/office/drawing/2014/main" id="{0CE42ADE-A1FF-4BB6-AA9F-F1C9E88E7F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10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998" y="2069"/>
                <a:ext cx="2699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87C3B0FD-235A-4B1D-9C23-90A14D0046F9}"/>
              </a:ext>
            </a:extLst>
          </p:cNvPr>
          <p:cNvSpPr txBox="1"/>
          <p:nvPr/>
        </p:nvSpPr>
        <p:spPr>
          <a:xfrm>
            <a:off x="8375701" y="1728633"/>
            <a:ext cx="1539320" cy="780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原理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5" name="Group 422">
            <a:extLst>
              <a:ext uri="{FF2B5EF4-FFF2-40B4-BE49-F238E27FC236}">
                <a16:creationId xmlns:a16="http://schemas.microsoft.com/office/drawing/2014/main" id="{C80C0CE5-A963-4E81-842F-A759E32114DB}"/>
              </a:ext>
            </a:extLst>
          </p:cNvPr>
          <p:cNvGrpSpPr>
            <a:grpSpLocks/>
          </p:cNvGrpSpPr>
          <p:nvPr/>
        </p:nvGrpSpPr>
        <p:grpSpPr bwMode="auto">
          <a:xfrm>
            <a:off x="6921273" y="257020"/>
            <a:ext cx="4448175" cy="1471613"/>
            <a:chOff x="-454" y="1797"/>
            <a:chExt cx="2802" cy="927"/>
          </a:xfrm>
        </p:grpSpPr>
        <p:pic>
          <p:nvPicPr>
            <p:cNvPr id="186" name="Picture 423">
              <a:extLst>
                <a:ext uri="{FF2B5EF4-FFF2-40B4-BE49-F238E27FC236}">
                  <a16:creationId xmlns:a16="http://schemas.microsoft.com/office/drawing/2014/main" id="{36987AF8-73E1-4A4B-9744-14E5776F0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668"/>
            <a:stretch>
              <a:fillRect/>
            </a:stretch>
          </p:blipFill>
          <p:spPr bwMode="auto">
            <a:xfrm>
              <a:off x="109" y="2090"/>
              <a:ext cx="1202" cy="5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7" name="Freeform 424">
              <a:extLst>
                <a:ext uri="{FF2B5EF4-FFF2-40B4-BE49-F238E27FC236}">
                  <a16:creationId xmlns:a16="http://schemas.microsoft.com/office/drawing/2014/main" id="{20F121A6-5210-4ECF-B6B1-7FAA2A6A5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" y="1797"/>
              <a:ext cx="1379" cy="817"/>
            </a:xfrm>
            <a:custGeom>
              <a:avLst/>
              <a:gdLst>
                <a:gd name="T0" fmla="*/ 1505 w 2561"/>
                <a:gd name="T1" fmla="*/ 33 h 1520"/>
                <a:gd name="T2" fmla="*/ 1663 w 2561"/>
                <a:gd name="T3" fmla="*/ 68 h 1520"/>
                <a:gd name="T4" fmla="*/ 2561 w 2561"/>
                <a:gd name="T5" fmla="*/ 1518 h 1520"/>
                <a:gd name="T6" fmla="*/ 304 w 2561"/>
                <a:gd name="T7" fmla="*/ 1520 h 1520"/>
                <a:gd name="T8" fmla="*/ 33 w 2561"/>
                <a:gd name="T9" fmla="*/ 1086 h 1520"/>
                <a:gd name="T10" fmla="*/ 68 w 2561"/>
                <a:gd name="T11" fmla="*/ 928 h 1520"/>
                <a:gd name="T12" fmla="*/ 1505 w 2561"/>
                <a:gd name="T13" fmla="*/ 33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1" h="1520">
                  <a:moveTo>
                    <a:pt x="1505" y="33"/>
                  </a:moveTo>
                  <a:cubicBezTo>
                    <a:pt x="1556" y="0"/>
                    <a:pt x="1627" y="17"/>
                    <a:pt x="1663" y="68"/>
                  </a:cubicBezTo>
                  <a:cubicBezTo>
                    <a:pt x="2558" y="1505"/>
                    <a:pt x="2561" y="1518"/>
                    <a:pt x="2561" y="1518"/>
                  </a:cubicBezTo>
                  <a:cubicBezTo>
                    <a:pt x="2257" y="1520"/>
                    <a:pt x="752" y="1520"/>
                    <a:pt x="304" y="1520"/>
                  </a:cubicBezTo>
                  <a:cubicBezTo>
                    <a:pt x="155" y="1281"/>
                    <a:pt x="72" y="1185"/>
                    <a:pt x="33" y="1086"/>
                  </a:cubicBezTo>
                  <a:cubicBezTo>
                    <a:pt x="0" y="1032"/>
                    <a:pt x="17" y="961"/>
                    <a:pt x="68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Freeform 425">
              <a:extLst>
                <a:ext uri="{FF2B5EF4-FFF2-40B4-BE49-F238E27FC236}">
                  <a16:creationId xmlns:a16="http://schemas.microsoft.com/office/drawing/2014/main" id="{EB27E927-3DC4-4416-BB9A-8C47DD289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" y="1811"/>
              <a:ext cx="1377" cy="808"/>
            </a:xfrm>
            <a:custGeom>
              <a:avLst/>
              <a:gdLst>
                <a:gd name="T0" fmla="*/ 1505 w 2559"/>
                <a:gd name="T1" fmla="*/ 33 h 1504"/>
                <a:gd name="T2" fmla="*/ 1663 w 2559"/>
                <a:gd name="T3" fmla="*/ 71 h 1504"/>
                <a:gd name="T4" fmla="*/ 2556 w 2559"/>
                <a:gd name="T5" fmla="*/ 1494 h 1504"/>
                <a:gd name="T6" fmla="*/ 279 w 2559"/>
                <a:gd name="T7" fmla="*/ 1492 h 1504"/>
                <a:gd name="T8" fmla="*/ 33 w 2559"/>
                <a:gd name="T9" fmla="*/ 1089 h 1504"/>
                <a:gd name="T10" fmla="*/ 71 w 2559"/>
                <a:gd name="T11" fmla="*/ 930 h 1504"/>
                <a:gd name="T12" fmla="*/ 1505 w 2559"/>
                <a:gd name="T13" fmla="*/ 33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9" h="1504">
                  <a:moveTo>
                    <a:pt x="1505" y="33"/>
                  </a:moveTo>
                  <a:cubicBezTo>
                    <a:pt x="1559" y="0"/>
                    <a:pt x="1630" y="17"/>
                    <a:pt x="1663" y="71"/>
                  </a:cubicBezTo>
                  <a:cubicBezTo>
                    <a:pt x="2559" y="1504"/>
                    <a:pt x="2556" y="1494"/>
                    <a:pt x="2556" y="1494"/>
                  </a:cubicBezTo>
                  <a:cubicBezTo>
                    <a:pt x="2274" y="1492"/>
                    <a:pt x="747" y="1494"/>
                    <a:pt x="279" y="1492"/>
                  </a:cubicBezTo>
                  <a:cubicBezTo>
                    <a:pt x="130" y="1253"/>
                    <a:pt x="69" y="1183"/>
                    <a:pt x="33" y="1089"/>
                  </a:cubicBezTo>
                  <a:cubicBezTo>
                    <a:pt x="0" y="1034"/>
                    <a:pt x="17" y="964"/>
                    <a:pt x="71" y="930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rgbClr val="343F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Freeform 426">
              <a:extLst>
                <a:ext uri="{FF2B5EF4-FFF2-40B4-BE49-F238E27FC236}">
                  <a16:creationId xmlns:a16="http://schemas.microsoft.com/office/drawing/2014/main" id="{2524AE1D-51FB-42D9-AED3-E8C4DB76A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" y="1806"/>
              <a:ext cx="1380" cy="848"/>
            </a:xfrm>
            <a:custGeom>
              <a:avLst/>
              <a:gdLst>
                <a:gd name="T0" fmla="*/ 1505 w 2564"/>
                <a:gd name="T1" fmla="*/ 33 h 1577"/>
                <a:gd name="T2" fmla="*/ 1663 w 2564"/>
                <a:gd name="T3" fmla="*/ 68 h 1577"/>
                <a:gd name="T4" fmla="*/ 2564 w 2564"/>
                <a:gd name="T5" fmla="*/ 1506 h 1577"/>
                <a:gd name="T6" fmla="*/ 290 w 2564"/>
                <a:gd name="T7" fmla="*/ 1506 h 1577"/>
                <a:gd name="T8" fmla="*/ 295 w 2564"/>
                <a:gd name="T9" fmla="*/ 1507 h 1577"/>
                <a:gd name="T10" fmla="*/ 33 w 2564"/>
                <a:gd name="T11" fmla="*/ 1086 h 1577"/>
                <a:gd name="T12" fmla="*/ 69 w 2564"/>
                <a:gd name="T13" fmla="*/ 928 h 1577"/>
                <a:gd name="T14" fmla="*/ 1505 w 2564"/>
                <a:gd name="T15" fmla="*/ 33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4" h="1577">
                  <a:moveTo>
                    <a:pt x="1505" y="33"/>
                  </a:moveTo>
                  <a:cubicBezTo>
                    <a:pt x="1557" y="0"/>
                    <a:pt x="1628" y="17"/>
                    <a:pt x="1663" y="68"/>
                  </a:cubicBezTo>
                  <a:cubicBezTo>
                    <a:pt x="2559" y="1505"/>
                    <a:pt x="2564" y="1506"/>
                    <a:pt x="2564" y="1506"/>
                  </a:cubicBezTo>
                  <a:cubicBezTo>
                    <a:pt x="2301" y="1505"/>
                    <a:pt x="667" y="1506"/>
                    <a:pt x="290" y="1506"/>
                  </a:cubicBezTo>
                  <a:cubicBezTo>
                    <a:pt x="184" y="1337"/>
                    <a:pt x="338" y="1577"/>
                    <a:pt x="295" y="1507"/>
                  </a:cubicBezTo>
                  <a:cubicBezTo>
                    <a:pt x="252" y="1437"/>
                    <a:pt x="71" y="1182"/>
                    <a:pt x="33" y="1086"/>
                  </a:cubicBezTo>
                  <a:cubicBezTo>
                    <a:pt x="0" y="1032"/>
                    <a:pt x="14" y="961"/>
                    <a:pt x="69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0" name="Freeform 427">
              <a:extLst>
                <a:ext uri="{FF2B5EF4-FFF2-40B4-BE49-F238E27FC236}">
                  <a16:creationId xmlns:a16="http://schemas.microsoft.com/office/drawing/2014/main" id="{912BEE90-3A27-4300-8BED-9EA5E509B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" y="1805"/>
              <a:ext cx="1380" cy="847"/>
            </a:xfrm>
            <a:custGeom>
              <a:avLst/>
              <a:gdLst>
                <a:gd name="T0" fmla="*/ 1505 w 2564"/>
                <a:gd name="T1" fmla="*/ 33 h 1577"/>
                <a:gd name="T2" fmla="*/ 1663 w 2564"/>
                <a:gd name="T3" fmla="*/ 68 h 1577"/>
                <a:gd name="T4" fmla="*/ 2564 w 2564"/>
                <a:gd name="T5" fmla="*/ 1506 h 1577"/>
                <a:gd name="T6" fmla="*/ 290 w 2564"/>
                <a:gd name="T7" fmla="*/ 1506 h 1577"/>
                <a:gd name="T8" fmla="*/ 295 w 2564"/>
                <a:gd name="T9" fmla="*/ 1507 h 1577"/>
                <a:gd name="T10" fmla="*/ 33 w 2564"/>
                <a:gd name="T11" fmla="*/ 1086 h 1577"/>
                <a:gd name="T12" fmla="*/ 69 w 2564"/>
                <a:gd name="T13" fmla="*/ 928 h 1577"/>
                <a:gd name="T14" fmla="*/ 1505 w 2564"/>
                <a:gd name="T15" fmla="*/ 33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4" h="1577">
                  <a:moveTo>
                    <a:pt x="1505" y="33"/>
                  </a:moveTo>
                  <a:cubicBezTo>
                    <a:pt x="1557" y="0"/>
                    <a:pt x="1628" y="17"/>
                    <a:pt x="1663" y="68"/>
                  </a:cubicBezTo>
                  <a:cubicBezTo>
                    <a:pt x="2559" y="1505"/>
                    <a:pt x="2564" y="1506"/>
                    <a:pt x="2564" y="1506"/>
                  </a:cubicBezTo>
                  <a:cubicBezTo>
                    <a:pt x="2301" y="1505"/>
                    <a:pt x="667" y="1506"/>
                    <a:pt x="290" y="1506"/>
                  </a:cubicBezTo>
                  <a:cubicBezTo>
                    <a:pt x="184" y="1337"/>
                    <a:pt x="338" y="1577"/>
                    <a:pt x="295" y="1507"/>
                  </a:cubicBezTo>
                  <a:cubicBezTo>
                    <a:pt x="252" y="1437"/>
                    <a:pt x="71" y="1182"/>
                    <a:pt x="33" y="1086"/>
                  </a:cubicBezTo>
                  <a:cubicBezTo>
                    <a:pt x="0" y="1032"/>
                    <a:pt x="14" y="961"/>
                    <a:pt x="69" y="928"/>
                  </a:cubicBezTo>
                  <a:cubicBezTo>
                    <a:pt x="1505" y="33"/>
                    <a:pt x="1505" y="33"/>
                    <a:pt x="1505" y="33"/>
                  </a:cubicBezTo>
                </a:path>
              </a:pathLst>
            </a:custGeom>
            <a:solidFill>
              <a:schemeClr val="bg1">
                <a:lumMod val="95000"/>
                <a:alpha val="70195"/>
              </a:schemeClr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91" name="Freeform 428">
              <a:extLst>
                <a:ext uri="{FF2B5EF4-FFF2-40B4-BE49-F238E27FC236}">
                  <a16:creationId xmlns:a16="http://schemas.microsoft.com/office/drawing/2014/main" id="{395CCE22-0831-4A7E-AA2C-71F92FF5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" y="1911"/>
              <a:ext cx="11" cy="6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8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DAE6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Text Box 75">
              <a:extLst>
                <a:ext uri="{FF2B5EF4-FFF2-40B4-BE49-F238E27FC236}">
                  <a16:creationId xmlns:a16="http://schemas.microsoft.com/office/drawing/2014/main" id="{0FA28C6F-A567-43FB-93CB-B904AE496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899871" flipV="1">
              <a:off x="204" y="1959"/>
              <a:ext cx="648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7200" b="1" baseline="-25000" dirty="0">
                  <a:solidFill>
                    <a:schemeClr val="accent1">
                      <a:lumMod val="60000"/>
                      <a:lumOff val="40000"/>
                    </a:schemeClr>
                  </a:solidFill>
                  <a:ea typeface="Arial Unicode MS" pitchFamily="34" charset="-122"/>
                  <a:cs typeface="Arial Unicode MS" pitchFamily="34" charset="-122"/>
                </a:rPr>
                <a:t>03</a:t>
              </a:r>
            </a:p>
          </p:txBody>
        </p:sp>
        <p:grpSp>
          <p:nvGrpSpPr>
            <p:cNvPr id="193" name="Group 380">
              <a:extLst>
                <a:ext uri="{FF2B5EF4-FFF2-40B4-BE49-F238E27FC236}">
                  <a16:creationId xmlns:a16="http://schemas.microsoft.com/office/drawing/2014/main" id="{84E994EA-742C-4637-8C30-4165F7ACB936}"/>
                </a:ext>
              </a:extLst>
            </p:cNvPr>
            <p:cNvGrpSpPr>
              <a:grpSpLocks/>
            </p:cNvGrpSpPr>
            <p:nvPr/>
          </p:nvGrpSpPr>
          <p:grpSpPr bwMode="auto">
            <a:xfrm rot="-1979903">
              <a:off x="822" y="2019"/>
              <a:ext cx="153" cy="151"/>
              <a:chOff x="1872" y="2352"/>
              <a:chExt cx="240" cy="240"/>
            </a:xfrm>
          </p:grpSpPr>
          <p:grpSp>
            <p:nvGrpSpPr>
              <p:cNvPr id="200" name="Group 381">
                <a:extLst>
                  <a:ext uri="{FF2B5EF4-FFF2-40B4-BE49-F238E27FC236}">
                    <a16:creationId xmlns:a16="http://schemas.microsoft.com/office/drawing/2014/main" id="{8D99C747-3A43-4AE6-869C-6DBBC2C2E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352"/>
                <a:ext cx="144" cy="240"/>
                <a:chOff x="1968" y="2352"/>
                <a:chExt cx="144" cy="240"/>
              </a:xfrm>
            </p:grpSpPr>
            <p:sp>
              <p:nvSpPr>
                <p:cNvPr id="207" name="Oval 382">
                  <a:extLst>
                    <a:ext uri="{FF2B5EF4-FFF2-40B4-BE49-F238E27FC236}">
                      <a16:creationId xmlns:a16="http://schemas.microsoft.com/office/drawing/2014/main" id="{CD96416F-45C3-44A3-A418-F19E751692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8" name="Oval 383">
                  <a:extLst>
                    <a:ext uri="{FF2B5EF4-FFF2-40B4-BE49-F238E27FC236}">
                      <a16:creationId xmlns:a16="http://schemas.microsoft.com/office/drawing/2014/main" id="{C842E946-12C1-43E5-9287-3E632F6A7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9" name="Oval 384">
                  <a:extLst>
                    <a:ext uri="{FF2B5EF4-FFF2-40B4-BE49-F238E27FC236}">
                      <a16:creationId xmlns:a16="http://schemas.microsoft.com/office/drawing/2014/main" id="{34826944-03D8-4347-B4E9-8147EEA6B9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10" name="Oval 385">
                  <a:extLst>
                    <a:ext uri="{FF2B5EF4-FFF2-40B4-BE49-F238E27FC236}">
                      <a16:creationId xmlns:a16="http://schemas.microsoft.com/office/drawing/2014/main" id="{1F15912B-CD52-4294-BCCA-607AC69A3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11" name="Oval 386">
                  <a:extLst>
                    <a:ext uri="{FF2B5EF4-FFF2-40B4-BE49-F238E27FC236}">
                      <a16:creationId xmlns:a16="http://schemas.microsoft.com/office/drawing/2014/main" id="{EB20432B-3A75-482C-88E3-3CB8B4C78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201" name="Group 387">
                <a:extLst>
                  <a:ext uri="{FF2B5EF4-FFF2-40B4-BE49-F238E27FC236}">
                    <a16:creationId xmlns:a16="http://schemas.microsoft.com/office/drawing/2014/main" id="{E2AE1865-8A50-410B-AE5D-E5833F1DFA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2352"/>
                <a:ext cx="144" cy="240"/>
                <a:chOff x="1968" y="2352"/>
                <a:chExt cx="144" cy="240"/>
              </a:xfrm>
            </p:grpSpPr>
            <p:sp>
              <p:nvSpPr>
                <p:cNvPr id="202" name="Oval 388">
                  <a:extLst>
                    <a:ext uri="{FF2B5EF4-FFF2-40B4-BE49-F238E27FC236}">
                      <a16:creationId xmlns:a16="http://schemas.microsoft.com/office/drawing/2014/main" id="{F12E81CB-869E-41C1-ADC6-5D6E25635A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352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3" name="Oval 389">
                  <a:extLst>
                    <a:ext uri="{FF2B5EF4-FFF2-40B4-BE49-F238E27FC236}">
                      <a16:creationId xmlns:a16="http://schemas.microsoft.com/office/drawing/2014/main" id="{9E26A120-0F4A-49F9-9A9E-1B1F56D5A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00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4" name="Oval 390">
                  <a:extLst>
                    <a:ext uri="{FF2B5EF4-FFF2-40B4-BE49-F238E27FC236}">
                      <a16:creationId xmlns:a16="http://schemas.microsoft.com/office/drawing/2014/main" id="{472DBCEA-E025-4950-BE18-3AFA2965E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64" y="2448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205" name="Oval 391">
                  <a:extLst>
                    <a:ext uri="{FF2B5EF4-FFF2-40B4-BE49-F238E27FC236}">
                      <a16:creationId xmlns:a16="http://schemas.microsoft.com/office/drawing/2014/main" id="{7479DF5F-75FD-425F-B1B1-A33943E3E7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016" y="2496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6" name="Oval 392">
                  <a:extLst>
                    <a:ext uri="{FF2B5EF4-FFF2-40B4-BE49-F238E27FC236}">
                      <a16:creationId xmlns:a16="http://schemas.microsoft.com/office/drawing/2014/main" id="{7E2A580F-E416-4C0C-B277-C327951E8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968" y="2544"/>
                  <a:ext cx="48" cy="4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endParaRPr lang="zh-CN" altLang="zh-CN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94" name="Rectangle 134">
              <a:extLst>
                <a:ext uri="{FF2B5EF4-FFF2-40B4-BE49-F238E27FC236}">
                  <a16:creationId xmlns:a16="http://schemas.microsoft.com/office/drawing/2014/main" id="{1234E8B3-F7CC-4823-ADCA-AEE54FE636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25384">
              <a:off x="995" y="2225"/>
              <a:ext cx="11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kx="-3284103" algn="br" rotWithShape="0">
                      <a:srgbClr val="405D1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endParaRPr lang="zh-CN" altLang="en-US" sz="2000" b="1" dirty="0">
                <a:solidFill>
                  <a:schemeClr val="bg1"/>
                </a:solidFill>
                <a:ea typeface="黑体" pitchFamily="2" charset="-122"/>
              </a:endParaRPr>
            </a:p>
          </p:txBody>
        </p:sp>
        <p:grpSp>
          <p:nvGrpSpPr>
            <p:cNvPr id="195" name="Group 444">
              <a:extLst>
                <a:ext uri="{FF2B5EF4-FFF2-40B4-BE49-F238E27FC236}">
                  <a16:creationId xmlns:a16="http://schemas.microsoft.com/office/drawing/2014/main" id="{50574193-5A52-49C1-A192-31B1A61C9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54" y="2273"/>
              <a:ext cx="2802" cy="451"/>
              <a:chOff x="363" y="2069"/>
              <a:chExt cx="5205" cy="840"/>
            </a:xfrm>
          </p:grpSpPr>
          <p:pic>
            <p:nvPicPr>
              <p:cNvPr id="196" name="Picture 445" descr="yy">
                <a:extLst>
                  <a:ext uri="{FF2B5EF4-FFF2-40B4-BE49-F238E27FC236}">
                    <a16:creationId xmlns:a16="http://schemas.microsoft.com/office/drawing/2014/main" id="{316AD38A-233F-4DB2-9119-95D14C7B01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9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827" y="2069"/>
                <a:ext cx="4253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446" descr="yy">
                <a:extLst>
                  <a:ext uri="{FF2B5EF4-FFF2-40B4-BE49-F238E27FC236}">
                    <a16:creationId xmlns:a16="http://schemas.microsoft.com/office/drawing/2014/main" id="{D4FA0148-06B6-46B6-AB47-D45F9CD3DC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9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363" y="2069"/>
                <a:ext cx="5205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8" name="Picture 447" descr="yy">
                <a:extLst>
                  <a:ext uri="{FF2B5EF4-FFF2-40B4-BE49-F238E27FC236}">
                    <a16:creationId xmlns:a16="http://schemas.microsoft.com/office/drawing/2014/main" id="{FA5FDAEC-E90E-4B04-B266-A7EAF31E03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9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1814" y="2092"/>
                <a:ext cx="3674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9" name="Picture 448" descr="yy">
                <a:extLst>
                  <a:ext uri="{FF2B5EF4-FFF2-40B4-BE49-F238E27FC236}">
                    <a16:creationId xmlns:a16="http://schemas.microsoft.com/office/drawing/2014/main" id="{35132C88-4D89-47B8-BA21-0500F475BE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100000" contrast="100000"/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651"/>
              <a:stretch>
                <a:fillRect/>
              </a:stretch>
            </p:blipFill>
            <p:spPr bwMode="auto">
              <a:xfrm>
                <a:off x="998" y="2069"/>
                <a:ext cx="2699" cy="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0696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0AAE09-8F05-438D-879D-9D9A42E1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660" y="1934421"/>
            <a:ext cx="4613583" cy="4613583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B536BEC9-5F32-4DD0-ACFC-1AFE81DE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29834"/>
            <a:ext cx="2473960" cy="1325563"/>
          </a:xfrm>
        </p:spPr>
        <p:txBody>
          <a:bodyPr/>
          <a:lstStyle/>
          <a:p>
            <a:r>
              <a:rPr lang="zh-TW" altLang="en-US" b="1" dirty="0">
                <a:solidFill>
                  <a:schemeClr val="bg1">
                    <a:lumMod val="65000"/>
                  </a:schemeClr>
                </a:solidFill>
              </a:rPr>
              <a:t>定位標識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122A139E-86FA-4A48-B3F3-AFDB90B15BAC}"/>
              </a:ext>
            </a:extLst>
          </p:cNvPr>
          <p:cNvSpPr txBox="1">
            <a:spLocks/>
          </p:cNvSpPr>
          <p:nvPr/>
        </p:nvSpPr>
        <p:spPr>
          <a:xfrm>
            <a:off x="328676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/>
              <a:t>分隔符號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54C64E5A-452F-4132-8104-C86DD99A8AFF}"/>
              </a:ext>
            </a:extLst>
          </p:cNvPr>
          <p:cNvSpPr txBox="1">
            <a:spLocks/>
          </p:cNvSpPr>
          <p:nvPr/>
        </p:nvSpPr>
        <p:spPr>
          <a:xfrm>
            <a:off x="617728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定時標識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B59D3F87-20D7-4E42-B032-23A95F362FE7}"/>
              </a:ext>
            </a:extLst>
          </p:cNvPr>
          <p:cNvSpPr txBox="1">
            <a:spLocks/>
          </p:cNvSpPr>
          <p:nvPr/>
        </p:nvSpPr>
        <p:spPr>
          <a:xfrm>
            <a:off x="9067800" y="324378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校正標識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B13A98C-8F65-435C-9DED-38418BB742AC}"/>
              </a:ext>
            </a:extLst>
          </p:cNvPr>
          <p:cNvCxnSpPr/>
          <p:nvPr/>
        </p:nvCxnSpPr>
        <p:spPr>
          <a:xfrm>
            <a:off x="203200" y="1649941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9D73AE16-6770-4CF8-AD0C-47A01E16A151}"/>
              </a:ext>
            </a:extLst>
          </p:cNvPr>
          <p:cNvSpPr/>
          <p:nvPr/>
        </p:nvSpPr>
        <p:spPr>
          <a:xfrm>
            <a:off x="4381500" y="1485061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E6F5B48D-9784-4639-812C-4CEB3FBD8F63}"/>
              </a:ext>
            </a:extLst>
          </p:cNvPr>
          <p:cNvSpPr/>
          <p:nvPr/>
        </p:nvSpPr>
        <p:spPr>
          <a:xfrm rot="16200000">
            <a:off x="4233176" y="2419613"/>
            <a:ext cx="1023089" cy="995682"/>
          </a:xfrm>
          <a:custGeom>
            <a:avLst/>
            <a:gdLst>
              <a:gd name="connsiteX0" fmla="*/ 1023089 w 1023089"/>
              <a:gd name="connsiteY0" fmla="*/ 850453 h 995682"/>
              <a:gd name="connsiteX1" fmla="*/ 1023089 w 1023089"/>
              <a:gd name="connsiteY1" fmla="*/ 995682 h 995682"/>
              <a:gd name="connsiteX2" fmla="*/ 0 w 1023089"/>
              <a:gd name="connsiteY2" fmla="*/ 995682 h 995682"/>
              <a:gd name="connsiteX3" fmla="*/ 0 w 1023089"/>
              <a:gd name="connsiteY3" fmla="*/ 960120 h 995682"/>
              <a:gd name="connsiteX4" fmla="*/ 0 w 1023089"/>
              <a:gd name="connsiteY4" fmla="*/ 850453 h 995682"/>
              <a:gd name="connsiteX5" fmla="*/ 0 w 1023089"/>
              <a:gd name="connsiteY5" fmla="*/ 0 h 995682"/>
              <a:gd name="connsiteX6" fmla="*/ 142240 w 1023089"/>
              <a:gd name="connsiteY6" fmla="*/ 0 h 995682"/>
              <a:gd name="connsiteX7" fmla="*/ 142240 w 1023089"/>
              <a:gd name="connsiteY7" fmla="*/ 850453 h 99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3089" h="995682">
                <a:moveTo>
                  <a:pt x="1023089" y="850453"/>
                </a:moveTo>
                <a:lnTo>
                  <a:pt x="1023089" y="995682"/>
                </a:lnTo>
                <a:lnTo>
                  <a:pt x="0" y="995682"/>
                </a:lnTo>
                <a:lnTo>
                  <a:pt x="0" y="960120"/>
                </a:lnTo>
                <a:lnTo>
                  <a:pt x="0" y="850453"/>
                </a:lnTo>
                <a:lnTo>
                  <a:pt x="0" y="0"/>
                </a:lnTo>
                <a:lnTo>
                  <a:pt x="142240" y="0"/>
                </a:lnTo>
                <a:lnTo>
                  <a:pt x="142240" y="85045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2AEDC5B8-7FEA-49F8-8E9C-1D2B4DFFC660}"/>
              </a:ext>
            </a:extLst>
          </p:cNvPr>
          <p:cNvSpPr/>
          <p:nvPr/>
        </p:nvSpPr>
        <p:spPr>
          <a:xfrm rot="5400000" flipH="1">
            <a:off x="6869695" y="2373893"/>
            <a:ext cx="1023089" cy="1087119"/>
          </a:xfrm>
          <a:custGeom>
            <a:avLst/>
            <a:gdLst>
              <a:gd name="connsiteX0" fmla="*/ 1023089 w 1023089"/>
              <a:gd name="connsiteY0" fmla="*/ 850453 h 995682"/>
              <a:gd name="connsiteX1" fmla="*/ 1023089 w 1023089"/>
              <a:gd name="connsiteY1" fmla="*/ 995682 h 995682"/>
              <a:gd name="connsiteX2" fmla="*/ 0 w 1023089"/>
              <a:gd name="connsiteY2" fmla="*/ 995682 h 995682"/>
              <a:gd name="connsiteX3" fmla="*/ 0 w 1023089"/>
              <a:gd name="connsiteY3" fmla="*/ 960120 h 995682"/>
              <a:gd name="connsiteX4" fmla="*/ 0 w 1023089"/>
              <a:gd name="connsiteY4" fmla="*/ 850453 h 995682"/>
              <a:gd name="connsiteX5" fmla="*/ 0 w 1023089"/>
              <a:gd name="connsiteY5" fmla="*/ 0 h 995682"/>
              <a:gd name="connsiteX6" fmla="*/ 142240 w 1023089"/>
              <a:gd name="connsiteY6" fmla="*/ 0 h 995682"/>
              <a:gd name="connsiteX7" fmla="*/ 142240 w 1023089"/>
              <a:gd name="connsiteY7" fmla="*/ 850453 h 99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3089" h="995682">
                <a:moveTo>
                  <a:pt x="1023089" y="850453"/>
                </a:moveTo>
                <a:lnTo>
                  <a:pt x="1023089" y="995682"/>
                </a:lnTo>
                <a:lnTo>
                  <a:pt x="0" y="995682"/>
                </a:lnTo>
                <a:lnTo>
                  <a:pt x="0" y="960120"/>
                </a:lnTo>
                <a:lnTo>
                  <a:pt x="0" y="850453"/>
                </a:lnTo>
                <a:lnTo>
                  <a:pt x="0" y="0"/>
                </a:lnTo>
                <a:lnTo>
                  <a:pt x="142240" y="0"/>
                </a:lnTo>
                <a:lnTo>
                  <a:pt x="142240" y="85045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3A7B738F-B1B2-486E-8365-5195CF0CE4C5}"/>
              </a:ext>
            </a:extLst>
          </p:cNvPr>
          <p:cNvSpPr/>
          <p:nvPr/>
        </p:nvSpPr>
        <p:spPr>
          <a:xfrm rot="5400000" flipV="1">
            <a:off x="4233176" y="5057978"/>
            <a:ext cx="1023089" cy="995682"/>
          </a:xfrm>
          <a:custGeom>
            <a:avLst/>
            <a:gdLst>
              <a:gd name="connsiteX0" fmla="*/ 1023089 w 1023089"/>
              <a:gd name="connsiteY0" fmla="*/ 850453 h 995682"/>
              <a:gd name="connsiteX1" fmla="*/ 1023089 w 1023089"/>
              <a:gd name="connsiteY1" fmla="*/ 995682 h 995682"/>
              <a:gd name="connsiteX2" fmla="*/ 0 w 1023089"/>
              <a:gd name="connsiteY2" fmla="*/ 995682 h 995682"/>
              <a:gd name="connsiteX3" fmla="*/ 0 w 1023089"/>
              <a:gd name="connsiteY3" fmla="*/ 960120 h 995682"/>
              <a:gd name="connsiteX4" fmla="*/ 0 w 1023089"/>
              <a:gd name="connsiteY4" fmla="*/ 850453 h 995682"/>
              <a:gd name="connsiteX5" fmla="*/ 0 w 1023089"/>
              <a:gd name="connsiteY5" fmla="*/ 0 h 995682"/>
              <a:gd name="connsiteX6" fmla="*/ 142240 w 1023089"/>
              <a:gd name="connsiteY6" fmla="*/ 0 h 995682"/>
              <a:gd name="connsiteX7" fmla="*/ 142240 w 1023089"/>
              <a:gd name="connsiteY7" fmla="*/ 850453 h 99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3089" h="995682">
                <a:moveTo>
                  <a:pt x="1023089" y="850453"/>
                </a:moveTo>
                <a:lnTo>
                  <a:pt x="1023089" y="995682"/>
                </a:lnTo>
                <a:lnTo>
                  <a:pt x="0" y="995682"/>
                </a:lnTo>
                <a:lnTo>
                  <a:pt x="0" y="960120"/>
                </a:lnTo>
                <a:lnTo>
                  <a:pt x="0" y="850453"/>
                </a:lnTo>
                <a:lnTo>
                  <a:pt x="0" y="0"/>
                </a:lnTo>
                <a:lnTo>
                  <a:pt x="142240" y="0"/>
                </a:lnTo>
                <a:lnTo>
                  <a:pt x="142240" y="85045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545A0F1-BE54-428B-A3B8-03E628D93622}"/>
              </a:ext>
            </a:extLst>
          </p:cNvPr>
          <p:cNvSpPr txBox="1"/>
          <p:nvPr/>
        </p:nvSpPr>
        <p:spPr>
          <a:xfrm>
            <a:off x="5760720" y="3428997"/>
            <a:ext cx="5209540" cy="1196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TW" altLang="en-US" sz="2400" b="1" i="0" dirty="0">
                <a:effectLst/>
                <a:latin typeface="Source Sans Pro" panose="020B0503030403020204" pitchFamily="34" charset="0"/>
              </a:rPr>
              <a:t>一單位寬的</a:t>
            </a:r>
            <a:r>
              <a:rPr lang="zh-TW" altLang="en-US" sz="24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白色</a:t>
            </a:r>
            <a:r>
              <a:rPr lang="zh-TW" altLang="en-US" sz="2400" b="1" i="0" dirty="0">
                <a:effectLst/>
                <a:latin typeface="Source Sans Pro" panose="020B0503030403020204" pitchFamily="34" charset="0"/>
              </a:rPr>
              <a:t>點帶，位於每個定位標識和編碼區域之間</a:t>
            </a:r>
            <a:r>
              <a:rPr lang="zh-TW" altLang="en-US" sz="2400" b="1" i="0" u="sng" dirty="0">
                <a:effectLst/>
                <a:latin typeface="Source Sans Pro" panose="020B0503030403020204" pitchFamily="34" charset="0"/>
              </a:rPr>
              <a:t>用於</a:t>
            </a:r>
            <a:r>
              <a:rPr lang="zh-TW" altLang="en-US" sz="2400" b="1" i="0" u="sng" dirty="0"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區分</a:t>
            </a:r>
            <a:r>
              <a:rPr lang="zh-TW" altLang="en-US" sz="2400" b="1" i="0" dirty="0">
                <a:effectLst/>
                <a:latin typeface="Source Sans Pro" panose="020B0503030403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5814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7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6AFFFFA-ABB1-42D1-A0FB-B234BB6D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29834"/>
            <a:ext cx="2473960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定位標識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AFF9A56-FEA0-4F07-82D3-47B67910E1EB}"/>
              </a:ext>
            </a:extLst>
          </p:cNvPr>
          <p:cNvSpPr txBox="1">
            <a:spLocks/>
          </p:cNvSpPr>
          <p:nvPr/>
        </p:nvSpPr>
        <p:spPr>
          <a:xfrm>
            <a:off x="328676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分隔符號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34D0CF3-EE1E-4159-B1A9-30BECEC3B257}"/>
              </a:ext>
            </a:extLst>
          </p:cNvPr>
          <p:cNvSpPr txBox="1">
            <a:spLocks/>
          </p:cNvSpPr>
          <p:nvPr/>
        </p:nvSpPr>
        <p:spPr>
          <a:xfrm>
            <a:off x="617728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/>
              <a:t>定時標識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5CC247C-62A0-4FB8-B449-C3CE434C0422}"/>
              </a:ext>
            </a:extLst>
          </p:cNvPr>
          <p:cNvSpPr txBox="1">
            <a:spLocks/>
          </p:cNvSpPr>
          <p:nvPr/>
        </p:nvSpPr>
        <p:spPr>
          <a:xfrm>
            <a:off x="9067800" y="324378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校正標識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190F835-3A19-47F0-AE6E-0CA8EFA8D3DB}"/>
              </a:ext>
            </a:extLst>
          </p:cNvPr>
          <p:cNvCxnSpPr/>
          <p:nvPr/>
        </p:nvCxnSpPr>
        <p:spPr>
          <a:xfrm>
            <a:off x="203200" y="1649941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C2708ED7-87A4-42A3-834E-B5B702376889}"/>
              </a:ext>
            </a:extLst>
          </p:cNvPr>
          <p:cNvSpPr/>
          <p:nvPr/>
        </p:nvSpPr>
        <p:spPr>
          <a:xfrm>
            <a:off x="7272020" y="1507701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518D996C-9C43-4A44-A791-A41386B37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08" y="1914588"/>
            <a:ext cx="4613583" cy="461358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E657CB2-4FE3-4E26-A777-D48978FE5F28}"/>
              </a:ext>
            </a:extLst>
          </p:cNvPr>
          <p:cNvSpPr/>
          <p:nvPr/>
        </p:nvSpPr>
        <p:spPr>
          <a:xfrm>
            <a:off x="5151120" y="3134281"/>
            <a:ext cx="1869440" cy="1490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F76A1C-5FBA-4E1F-83ED-09DD0AEBA3F6}"/>
              </a:ext>
            </a:extLst>
          </p:cNvPr>
          <p:cNvSpPr/>
          <p:nvPr/>
        </p:nvSpPr>
        <p:spPr>
          <a:xfrm rot="16200000">
            <a:off x="4060017" y="4096636"/>
            <a:ext cx="2073778" cy="1490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BFF05F9-443C-4FC6-8560-AFB073AE271A}"/>
              </a:ext>
            </a:extLst>
          </p:cNvPr>
          <p:cNvSpPr txBox="1"/>
          <p:nvPr/>
        </p:nvSpPr>
        <p:spPr>
          <a:xfrm>
            <a:off x="5760720" y="3134280"/>
            <a:ext cx="6096000" cy="113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atin typeface="Source Sans Pro" panose="020B0503030403020204" pitchFamily="34" charset="0"/>
              </a:rPr>
              <a:t>一單位寬的</a:t>
            </a:r>
            <a:r>
              <a:rPr lang="zh-TW" altLang="en-US" sz="2400" b="1" u="sng" dirty="0">
                <a:latin typeface="Source Sans Pro" panose="020B0503030403020204" pitchFamily="34" charset="0"/>
              </a:rPr>
              <a:t>黑白交替點帶</a:t>
            </a:r>
            <a:r>
              <a:rPr lang="zh-TW" altLang="en-US" sz="2400" b="1" dirty="0">
                <a:latin typeface="Source Sans Pro" panose="020B0503030403020204" pitchFamily="34" charset="0"/>
              </a:rPr>
              <a:t>，由黑色起始和結束，用於指示</a:t>
            </a:r>
            <a:r>
              <a:rPr lang="zh-TW" altLang="en-US" sz="2400" b="1" dirty="0">
                <a:highlight>
                  <a:srgbClr val="FFFF00"/>
                </a:highlight>
                <a:latin typeface="Source Sans Pro" panose="020B0503030403020204" pitchFamily="34" charset="0"/>
              </a:rPr>
              <a:t>標識密度</a:t>
            </a:r>
            <a:r>
              <a:rPr lang="zh-TW" altLang="en-US" sz="2400" b="1" dirty="0">
                <a:latin typeface="Source Sans Pro" panose="020B0503030403020204" pitchFamily="34" charset="0"/>
              </a:rPr>
              <a:t>和</a:t>
            </a:r>
            <a:r>
              <a:rPr lang="zh-TW" altLang="en-US" sz="2400" b="1" dirty="0">
                <a:highlight>
                  <a:srgbClr val="FFFF00"/>
                </a:highlight>
                <a:latin typeface="Source Sans Pro" panose="020B0503030403020204" pitchFamily="34" charset="0"/>
              </a:rPr>
              <a:t>確定座標系</a:t>
            </a:r>
            <a:r>
              <a:rPr lang="zh-TW" altLang="en-US" sz="1800" b="0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。</a:t>
            </a:r>
            <a:r>
              <a:rPr lang="en-US" altLang="zh-TW" sz="1800" b="0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397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6AFFFFA-ABB1-42D1-A0FB-B234BB6D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29834"/>
            <a:ext cx="2473960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定位標識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AFF9A56-FEA0-4F07-82D3-47B67910E1EB}"/>
              </a:ext>
            </a:extLst>
          </p:cNvPr>
          <p:cNvSpPr txBox="1">
            <a:spLocks/>
          </p:cNvSpPr>
          <p:nvPr/>
        </p:nvSpPr>
        <p:spPr>
          <a:xfrm>
            <a:off x="328676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分隔符號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34D0CF3-EE1E-4159-B1A9-30BECEC3B257}"/>
              </a:ext>
            </a:extLst>
          </p:cNvPr>
          <p:cNvSpPr txBox="1">
            <a:spLocks/>
          </p:cNvSpPr>
          <p:nvPr/>
        </p:nvSpPr>
        <p:spPr>
          <a:xfrm>
            <a:off x="6177280" y="329829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</a:rPr>
              <a:t>定時標識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5CC247C-62A0-4FB8-B449-C3CE434C0422}"/>
              </a:ext>
            </a:extLst>
          </p:cNvPr>
          <p:cNvSpPr txBox="1">
            <a:spLocks/>
          </p:cNvSpPr>
          <p:nvPr/>
        </p:nvSpPr>
        <p:spPr>
          <a:xfrm>
            <a:off x="9067800" y="324378"/>
            <a:ext cx="2473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TW" altLang="en-US" b="1" dirty="0"/>
              <a:t>校正標識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190F835-3A19-47F0-AE6E-0CA8EFA8D3DB}"/>
              </a:ext>
            </a:extLst>
          </p:cNvPr>
          <p:cNvCxnSpPr/>
          <p:nvPr/>
        </p:nvCxnSpPr>
        <p:spPr>
          <a:xfrm>
            <a:off x="203200" y="1649941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C2708ED7-87A4-42A3-834E-B5B702376889}"/>
              </a:ext>
            </a:extLst>
          </p:cNvPr>
          <p:cNvSpPr/>
          <p:nvPr/>
        </p:nvSpPr>
        <p:spPr>
          <a:xfrm>
            <a:off x="10167620" y="1507702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6A4A42BE-D6C8-4739-9710-25DE16F05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08" y="1914588"/>
            <a:ext cx="4613583" cy="461358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B2CD76F-9888-432E-A0F5-6EC29EF71C45}"/>
              </a:ext>
            </a:extLst>
          </p:cNvPr>
          <p:cNvSpPr/>
          <p:nvPr/>
        </p:nvSpPr>
        <p:spPr>
          <a:xfrm>
            <a:off x="6753225" y="4914900"/>
            <a:ext cx="666750" cy="5905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FDCA60-EA35-4833-B763-858B016AA768}"/>
              </a:ext>
            </a:extLst>
          </p:cNvPr>
          <p:cNvSpPr txBox="1"/>
          <p:nvPr/>
        </p:nvSpPr>
        <p:spPr>
          <a:xfrm>
            <a:off x="5760720" y="3102790"/>
            <a:ext cx="6096000" cy="296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TW" altLang="en-US" sz="2400" b="1" dirty="0">
                <a:latin typeface="Source Sans Pro" panose="020B0503030403020204" pitchFamily="34" charset="0"/>
              </a:rPr>
              <a:t>只有 </a:t>
            </a:r>
            <a:r>
              <a:rPr lang="en-US" altLang="zh-TW" sz="2400" b="1" u="sng" dirty="0">
                <a:latin typeface="Source Sans Pro" panose="020B0503030403020204" pitchFamily="34" charset="0"/>
              </a:rPr>
              <a:t>Version 2 </a:t>
            </a:r>
            <a:r>
              <a:rPr lang="zh-TW" altLang="en-US" sz="2400" b="1" dirty="0">
                <a:latin typeface="Source Sans Pro" panose="020B0503030403020204" pitchFamily="34" charset="0"/>
              </a:rPr>
              <a:t>及以上的</a:t>
            </a:r>
            <a:r>
              <a:rPr lang="en-US" altLang="zh-TW" sz="2400" b="1" dirty="0">
                <a:latin typeface="Source Sans Pro" panose="020B0503030403020204" pitchFamily="34" charset="0"/>
              </a:rPr>
              <a:t>QR</a:t>
            </a:r>
            <a:r>
              <a:rPr lang="zh-TW" altLang="en-US" sz="2400" b="1" dirty="0">
                <a:latin typeface="Source Sans Pro" panose="020B0503030403020204" pitchFamily="34" charset="0"/>
              </a:rPr>
              <a:t>碼有校正標識。校正標識用於</a:t>
            </a:r>
            <a:r>
              <a:rPr lang="zh-TW" altLang="en-US" sz="2400" b="1" dirty="0">
                <a:highlight>
                  <a:srgbClr val="FFFF00"/>
                </a:highlight>
                <a:latin typeface="Source Sans Pro" panose="020B0503030403020204" pitchFamily="34" charset="0"/>
              </a:rPr>
              <a:t>進一步校正座標系</a:t>
            </a:r>
            <a:r>
              <a:rPr lang="zh-TW" altLang="en-US" sz="2400" b="1" dirty="0">
                <a:latin typeface="Source Sans Pro" panose="020B0503030403020204" pitchFamily="34" charset="0"/>
              </a:rPr>
              <a:t>。校正標識的</a:t>
            </a:r>
            <a:r>
              <a:rPr lang="zh-TW" altLang="en-US" sz="2400" b="1" u="sng" dirty="0">
                <a:latin typeface="Source Sans Pro" panose="020B0503030403020204" pitchFamily="34" charset="0"/>
              </a:rPr>
              <a:t>數量取決於版本</a:t>
            </a:r>
            <a:r>
              <a:rPr lang="zh-TW" altLang="en-US" sz="2400" b="1" dirty="0">
                <a:latin typeface="Source Sans Pro" panose="020B0503030403020204" pitchFamily="34" charset="0"/>
              </a:rPr>
              <a:t>。</a:t>
            </a:r>
          </a:p>
          <a:p>
            <a:pPr marL="0" indent="0">
              <a:lnSpc>
                <a:spcPct val="160000"/>
              </a:lnSpc>
              <a:buNone/>
            </a:pPr>
            <a:br>
              <a:rPr lang="zh-TW" altLang="en-US" sz="2400" b="1" dirty="0">
                <a:latin typeface="Source Sans Pro" panose="020B0503030403020204" pitchFamily="34" charset="0"/>
              </a:rPr>
            </a:br>
            <a:endParaRPr lang="zh-TW" altLang="en-US" sz="2400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26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2F8A8-26AE-46AD-8BA9-BEAB1F0A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掩碼</a:t>
            </a:r>
            <a:r>
              <a:rPr lang="zh-TW" altLang="en-US" dirty="0"/>
              <a:t>：讓影像更</a:t>
            </a:r>
            <a:r>
              <a:rPr lang="en-US" altLang="zh-TW" dirty="0"/>
              <a:t>「</a:t>
            </a:r>
            <a:r>
              <a:rPr lang="zh-TW" altLang="en-US" dirty="0"/>
              <a:t>均勻」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63378C-106A-4E02-B332-CBE7D2B3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51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QR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碼中黑白點數量不均，或是空間分佈不均都會導致</a:t>
            </a:r>
            <a:r>
              <a:rPr lang="zh-TW" altLang="en-US" b="1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大色塊區域的出現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，而大色塊區域的出現會</a:t>
            </a:r>
            <a:r>
              <a:rPr lang="zh-TW" altLang="en-US" b="1" i="0" dirty="0">
                <a:solidFill>
                  <a:srgbClr val="666666"/>
                </a:solidFill>
                <a:effectLst/>
                <a:highlight>
                  <a:srgbClr val="FFFF00"/>
                </a:highlight>
                <a:latin typeface="Source Sans Pro" panose="020B0503030403020204" pitchFamily="34" charset="0"/>
              </a:rPr>
              <a:t>增加掃描時定位的難度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，從而降低掃描的效率，</a:t>
            </a:r>
            <a:r>
              <a:rPr lang="zh-TW" altLang="en-US" dirty="0">
                <a:solidFill>
                  <a:srgbClr val="666666"/>
                </a:solidFill>
                <a:latin typeface="Source Sans Pro" panose="020B0503030403020204" pitchFamily="34" charset="0"/>
              </a:rPr>
              <a:t>甚至無法掃描。</a:t>
            </a:r>
            <a:endParaRPr lang="en-US" altLang="zh-TW" b="0" i="0" dirty="0">
              <a:solidFill>
                <a:srgbClr val="666666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4B53CF-680A-4177-AD97-FCD96D48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5" y="3769710"/>
            <a:ext cx="2854827" cy="2885090"/>
          </a:xfrm>
          <a:prstGeom prst="rect">
            <a:avLst/>
          </a:prstGeom>
        </p:spPr>
      </p:pic>
      <p:pic>
        <p:nvPicPr>
          <p:cNvPr id="7" name="圖片 6" descr="糟糕 Gummy Monsters">
            <a:extLst>
              <a:ext uri="{FF2B5EF4-FFF2-40B4-BE49-F238E27FC236}">
                <a16:creationId xmlns:a16="http://schemas.microsoft.com/office/drawing/2014/main" id="{30B17647-FE38-4054-A654-E7BB8B87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8123" y="4489450"/>
            <a:ext cx="2165350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4715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6079890-1F8C-4EEA-BF07-E2ACB7FA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43" y="2316907"/>
            <a:ext cx="7907314" cy="393784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4ACA029F-4DDA-4034-AC50-96FA70DF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/>
              <a:t>掩碼</a:t>
            </a:r>
            <a:r>
              <a:rPr lang="zh-TW" altLang="en-US" dirty="0"/>
              <a:t>：讓影像更</a:t>
            </a:r>
            <a:r>
              <a:rPr lang="en-US" altLang="zh-TW" dirty="0"/>
              <a:t>「</a:t>
            </a:r>
            <a:r>
              <a:rPr lang="zh-TW" altLang="en-US" dirty="0"/>
              <a:t>均勻」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0863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5B625F21-800F-47AC-84AA-34342A39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02" y="1995488"/>
            <a:ext cx="4287502" cy="426341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A1DDCCD-1013-49FB-84C2-EE4581C32C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467" y="2007532"/>
            <a:ext cx="4263416" cy="425137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12FC7F9-5F53-4F85-AED1-81F9001CC5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8467" y="2007532"/>
            <a:ext cx="4263416" cy="4251372"/>
          </a:xfrm>
          <a:prstGeom prst="rect">
            <a:avLst/>
          </a:prstGeom>
        </p:spPr>
      </p:pic>
      <p:sp>
        <p:nvSpPr>
          <p:cNvPr id="30" name="標題 1">
            <a:extLst>
              <a:ext uri="{FF2B5EF4-FFF2-40B4-BE49-F238E27FC236}">
                <a16:creationId xmlns:a16="http://schemas.microsoft.com/office/drawing/2014/main" id="{358E9498-1220-4258-98BA-059CB854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/>
              <a:t>掩碼</a:t>
            </a:r>
            <a:r>
              <a:rPr lang="zh-TW" altLang="en-US" dirty="0"/>
              <a:t>：讓影像更</a:t>
            </a:r>
            <a:r>
              <a:rPr lang="en-US" altLang="zh-TW" dirty="0"/>
              <a:t>「</a:t>
            </a:r>
            <a:r>
              <a:rPr lang="zh-TW" altLang="en-US" dirty="0"/>
              <a:t>均勻」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4204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19F1113-89CF-476C-A99D-0B0A2257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52" y="1983444"/>
            <a:ext cx="4287502" cy="426341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A56BF54-C995-4DB9-8784-56B44ABDA6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64292" y="1985964"/>
            <a:ext cx="4263416" cy="425137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CA292EC-D78A-4DFE-8CA7-805B04280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252" y="1973920"/>
            <a:ext cx="4294162" cy="426341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E2832E0-8B0A-4FF4-885B-CF09F825DA97}"/>
              </a:ext>
            </a:extLst>
          </p:cNvPr>
          <p:cNvSpPr txBox="1">
            <a:spLocks/>
          </p:cNvSpPr>
          <p:nvPr/>
        </p:nvSpPr>
        <p:spPr>
          <a:xfrm>
            <a:off x="3959252" y="5830093"/>
            <a:ext cx="45243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TW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異或運算</a:t>
            </a:r>
            <a:r>
              <a:rPr lang="en-US" altLang="zh-TW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(Exclusive or)</a:t>
            </a:r>
            <a:endParaRPr lang="zh-TW" alt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7FDB875-A2AE-4D8A-939D-68CCA04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b="1" dirty="0"/>
              <a:t>掩碼</a:t>
            </a:r>
            <a:r>
              <a:rPr lang="zh-TW" altLang="en-US" dirty="0"/>
              <a:t>：讓影像更</a:t>
            </a:r>
            <a:r>
              <a:rPr lang="en-US" altLang="zh-TW" dirty="0"/>
              <a:t>「</a:t>
            </a:r>
            <a:r>
              <a:rPr lang="zh-TW" altLang="en-US" dirty="0"/>
              <a:t>均勻」</a:t>
            </a:r>
            <a:endParaRPr lang="zh-TW" altLang="en-US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6392FD-1E11-4E5E-997F-C9476E8B2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6934" y="2648038"/>
            <a:ext cx="1794934" cy="2915179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TW" altLang="en-US" sz="2400" b="1" dirty="0">
                <a:cs typeface="+mj-cs"/>
              </a:rPr>
              <a:t>白白</a:t>
            </a:r>
            <a:r>
              <a:rPr lang="en-US" altLang="zh-TW" sz="2400" b="1" dirty="0">
                <a:cs typeface="+mj-cs"/>
              </a:rPr>
              <a:t>=</a:t>
            </a:r>
            <a:r>
              <a:rPr lang="zh-TW" altLang="en-US" sz="2400" b="1" dirty="0">
                <a:cs typeface="+mj-cs"/>
              </a:rPr>
              <a:t>黑</a:t>
            </a:r>
            <a:endParaRPr lang="en-US" altLang="zh-TW" sz="2400" b="1" dirty="0">
              <a:cs typeface="+mj-cs"/>
            </a:endParaRPr>
          </a:p>
          <a:p>
            <a:pPr>
              <a:lnSpc>
                <a:spcPct val="160000"/>
              </a:lnSpc>
            </a:pPr>
            <a:r>
              <a:rPr lang="zh-TW" altLang="en-US" sz="2400" b="1" dirty="0">
                <a:cs typeface="+mj-cs"/>
              </a:rPr>
              <a:t>黑白</a:t>
            </a:r>
            <a:r>
              <a:rPr lang="en-US" altLang="zh-TW" sz="2400" b="1" dirty="0">
                <a:cs typeface="+mj-cs"/>
              </a:rPr>
              <a:t>=</a:t>
            </a:r>
            <a:r>
              <a:rPr lang="zh-TW" altLang="en-US" sz="2400" b="1" dirty="0">
                <a:cs typeface="+mj-cs"/>
              </a:rPr>
              <a:t>白</a:t>
            </a:r>
            <a:endParaRPr lang="en-US" altLang="zh-TW" sz="2400" b="1" dirty="0">
              <a:cs typeface="+mj-cs"/>
            </a:endParaRPr>
          </a:p>
          <a:p>
            <a:pPr>
              <a:lnSpc>
                <a:spcPct val="160000"/>
              </a:lnSpc>
            </a:pPr>
            <a:r>
              <a:rPr lang="zh-TW" altLang="en-US" sz="2400" b="1" dirty="0">
                <a:cs typeface="+mj-cs"/>
              </a:rPr>
              <a:t>白黑</a:t>
            </a:r>
            <a:r>
              <a:rPr lang="en-US" altLang="zh-TW" sz="2400" b="1" dirty="0">
                <a:cs typeface="+mj-cs"/>
              </a:rPr>
              <a:t>=</a:t>
            </a:r>
            <a:r>
              <a:rPr lang="zh-TW" altLang="en-US" sz="2400" b="1" dirty="0">
                <a:cs typeface="+mj-cs"/>
              </a:rPr>
              <a:t>白</a:t>
            </a:r>
            <a:endParaRPr lang="en-US" altLang="zh-TW" sz="2400" b="1" dirty="0">
              <a:cs typeface="+mj-cs"/>
            </a:endParaRPr>
          </a:p>
          <a:p>
            <a:pPr>
              <a:lnSpc>
                <a:spcPct val="160000"/>
              </a:lnSpc>
            </a:pPr>
            <a:r>
              <a:rPr lang="zh-TW" altLang="en-US" sz="2400" b="1" dirty="0">
                <a:cs typeface="+mj-cs"/>
              </a:rPr>
              <a:t>黑黑</a:t>
            </a:r>
            <a:r>
              <a:rPr lang="en-US" altLang="zh-TW" sz="2400" b="1" dirty="0">
                <a:cs typeface="+mj-cs"/>
              </a:rPr>
              <a:t>=</a:t>
            </a:r>
            <a:r>
              <a:rPr lang="zh-TW" altLang="en-US" sz="2400" b="1" dirty="0">
                <a:cs typeface="+mj-cs"/>
              </a:rPr>
              <a:t>黑</a:t>
            </a:r>
          </a:p>
        </p:txBody>
      </p:sp>
    </p:spTree>
    <p:extLst>
      <p:ext uri="{BB962C8B-B14F-4D97-AF65-F5344CB8AC3E}">
        <p14:creationId xmlns:p14="http://schemas.microsoft.com/office/powerpoint/2010/main" val="319664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A61C331-0C01-4784-81FF-254BAEAB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884"/>
            <a:ext cx="3586480" cy="1325563"/>
          </a:xfrm>
        </p:spPr>
        <p:txBody>
          <a:bodyPr/>
          <a:lstStyle/>
          <a:p>
            <a:r>
              <a:rPr lang="en-US" altLang="zh-TW" b="1" dirty="0"/>
              <a:t>QR</a:t>
            </a:r>
            <a:r>
              <a:rPr lang="zh-TW" altLang="en-US" b="1" dirty="0"/>
              <a:t>碼的核心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EF92F1-536B-4877-B235-C1232489AF21}"/>
              </a:ext>
            </a:extLst>
          </p:cNvPr>
          <p:cNvSpPr txBox="1"/>
          <p:nvPr/>
        </p:nvSpPr>
        <p:spPr>
          <a:xfrm>
            <a:off x="6096000" y="1968500"/>
            <a:ext cx="6096000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TW" altLang="en-US" sz="2400" b="1" dirty="0">
                <a:latin typeface="Source Sans Pro" panose="020B0503030403020204" pitchFamily="34" charset="0"/>
              </a:rPr>
              <a:t>即使被</a:t>
            </a:r>
            <a:r>
              <a:rPr lang="zh-TW" altLang="en-US" sz="2400" b="1" dirty="0">
                <a:highlight>
                  <a:srgbClr val="FFFF00"/>
                </a:highlight>
                <a:latin typeface="Source Sans Pro" panose="020B0503030403020204" pitchFamily="34" charset="0"/>
              </a:rPr>
              <a:t>用髒</a:t>
            </a:r>
            <a:r>
              <a:rPr lang="zh-TW" altLang="en-US" sz="2400" b="1" dirty="0">
                <a:latin typeface="Source Sans Pro" panose="020B0503030403020204" pitchFamily="34" charset="0"/>
              </a:rPr>
              <a:t>或</a:t>
            </a:r>
            <a:r>
              <a:rPr lang="zh-TW" altLang="en-US" sz="2400" b="1" dirty="0">
                <a:highlight>
                  <a:srgbClr val="FFFF00"/>
                </a:highlight>
                <a:latin typeface="Source Sans Pro" panose="020B0503030403020204" pitchFamily="34" charset="0"/>
              </a:rPr>
              <a:t>用破</a:t>
            </a:r>
            <a:r>
              <a:rPr lang="zh-TW" altLang="en-US" sz="2400" b="1" dirty="0">
                <a:latin typeface="Source Sans Pro" panose="020B0503030403020204" pitchFamily="34" charset="0"/>
              </a:rPr>
              <a:t>，也依然可以被</a:t>
            </a:r>
            <a:r>
              <a:rPr lang="zh-TW" altLang="en-US" sz="2400" b="1" dirty="0">
                <a:highlight>
                  <a:srgbClr val="FFFF00"/>
                </a:highlight>
                <a:latin typeface="Source Sans Pro" panose="020B0503030403020204" pitchFamily="34" charset="0"/>
              </a:rPr>
              <a:t>正確識別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E962047A-20B5-40C7-B0BB-D1E9F69FAB70}"/>
              </a:ext>
            </a:extLst>
          </p:cNvPr>
          <p:cNvSpPr/>
          <p:nvPr/>
        </p:nvSpPr>
        <p:spPr>
          <a:xfrm>
            <a:off x="8733535" y="2886075"/>
            <a:ext cx="820930" cy="165735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05A51B1-1C64-4B23-B14F-91556C3E038E}"/>
              </a:ext>
            </a:extLst>
          </p:cNvPr>
          <p:cNvSpPr txBox="1"/>
          <p:nvPr/>
        </p:nvSpPr>
        <p:spPr>
          <a:xfrm>
            <a:off x="6096000" y="4749800"/>
            <a:ext cx="6096000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zh-TW" altLang="en-US" sz="2400" b="1" u="sng" dirty="0">
                <a:latin typeface="Source Sans Pro" panose="020B0503030403020204" pitchFamily="34" charset="0"/>
              </a:rPr>
              <a:t>里德．所羅門編碼</a:t>
            </a:r>
            <a:r>
              <a:rPr lang="en-US" altLang="zh-TW" sz="2400" b="1" u="sng" dirty="0">
                <a:latin typeface="Source Sans Pro" panose="020B0503030403020204" pitchFamily="34" charset="0"/>
              </a:rPr>
              <a:t>(RS</a:t>
            </a:r>
            <a:r>
              <a:rPr lang="zh-TW" altLang="en-US" sz="2400" b="1" u="sng" dirty="0">
                <a:latin typeface="Source Sans Pro" panose="020B0503030403020204" pitchFamily="34" charset="0"/>
              </a:rPr>
              <a:t>碼</a:t>
            </a:r>
            <a:r>
              <a:rPr lang="en-US" altLang="zh-TW" sz="2400" b="1" u="sng" dirty="0">
                <a:latin typeface="Source Sans Pro" panose="020B0503030403020204" pitchFamily="34" charset="0"/>
              </a:rPr>
              <a:t>)</a:t>
            </a:r>
            <a:endParaRPr lang="zh-TW" altLang="en-US" sz="2400" b="1" u="sng" dirty="0">
              <a:highlight>
                <a:srgbClr val="FFFF00"/>
              </a:highlight>
              <a:latin typeface="Source Sans Pro" panose="020B0503030403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76EA666-4294-4BD0-8E7E-ABF732BBF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11" y="2269807"/>
            <a:ext cx="3653014" cy="3653014"/>
          </a:xfrm>
          <a:prstGeom prst="rect">
            <a:avLst/>
          </a:prstGeom>
        </p:spPr>
      </p:pic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BF5FB216-3F18-4C7C-8557-4C01B8ACBCC5}"/>
              </a:ext>
            </a:extLst>
          </p:cNvPr>
          <p:cNvSpPr/>
          <p:nvPr/>
        </p:nvSpPr>
        <p:spPr>
          <a:xfrm>
            <a:off x="2261198" y="3639184"/>
            <a:ext cx="1310640" cy="904241"/>
          </a:xfrm>
          <a:custGeom>
            <a:avLst/>
            <a:gdLst>
              <a:gd name="connsiteX0" fmla="*/ 733643 w 1590402"/>
              <a:gd name="connsiteY0" fmla="*/ 21682 h 1141116"/>
              <a:gd name="connsiteX1" fmla="*/ 662523 w 1590402"/>
              <a:gd name="connsiteY1" fmla="*/ 174082 h 1141116"/>
              <a:gd name="connsiteX2" fmla="*/ 337403 w 1590402"/>
              <a:gd name="connsiteY2" fmla="*/ 560162 h 1141116"/>
              <a:gd name="connsiteX3" fmla="*/ 174843 w 1590402"/>
              <a:gd name="connsiteY3" fmla="*/ 753202 h 1141116"/>
              <a:gd name="connsiteX4" fmla="*/ 63083 w 1590402"/>
              <a:gd name="connsiteY4" fmla="*/ 885282 h 1141116"/>
              <a:gd name="connsiteX5" fmla="*/ 12283 w 1590402"/>
              <a:gd name="connsiteY5" fmla="*/ 1007202 h 1141116"/>
              <a:gd name="connsiteX6" fmla="*/ 2123 w 1590402"/>
              <a:gd name="connsiteY6" fmla="*/ 1058002 h 1141116"/>
              <a:gd name="connsiteX7" fmla="*/ 42763 w 1590402"/>
              <a:gd name="connsiteY7" fmla="*/ 1078322 h 1141116"/>
              <a:gd name="connsiteX8" fmla="*/ 1566763 w 1590402"/>
              <a:gd name="connsiteY8" fmla="*/ 163922 h 1141116"/>
              <a:gd name="connsiteX9" fmla="*/ 1587083 w 1590402"/>
              <a:gd name="connsiteY9" fmla="*/ 133442 h 1141116"/>
              <a:gd name="connsiteX10" fmla="*/ 1373723 w 1590402"/>
              <a:gd name="connsiteY10" fmla="*/ 285842 h 1141116"/>
              <a:gd name="connsiteX11" fmla="*/ 1170523 w 1590402"/>
              <a:gd name="connsiteY11" fmla="*/ 407762 h 1141116"/>
              <a:gd name="connsiteX12" fmla="*/ 906363 w 1590402"/>
              <a:gd name="connsiteY12" fmla="*/ 590642 h 1141116"/>
              <a:gd name="connsiteX13" fmla="*/ 855563 w 1590402"/>
              <a:gd name="connsiteY13" fmla="*/ 621122 h 1141116"/>
              <a:gd name="connsiteX14" fmla="*/ 632043 w 1590402"/>
              <a:gd name="connsiteY14" fmla="*/ 783682 h 1141116"/>
              <a:gd name="connsiteX15" fmla="*/ 1038443 w 1590402"/>
              <a:gd name="connsiteY15" fmla="*/ 377282 h 1141116"/>
              <a:gd name="connsiteX16" fmla="*/ 1282283 w 1590402"/>
              <a:gd name="connsiteY16" fmla="*/ 133442 h 1141116"/>
              <a:gd name="connsiteX17" fmla="*/ 1353403 w 1590402"/>
              <a:gd name="connsiteY17" fmla="*/ 21682 h 1141116"/>
              <a:gd name="connsiteX18" fmla="*/ 1160363 w 1590402"/>
              <a:gd name="connsiteY18" fmla="*/ 204562 h 1141116"/>
              <a:gd name="connsiteX19" fmla="*/ 936843 w 1590402"/>
              <a:gd name="connsiteY19" fmla="*/ 417922 h 1141116"/>
              <a:gd name="connsiteX20" fmla="*/ 804763 w 1590402"/>
              <a:gd name="connsiteY20" fmla="*/ 539842 h 1141116"/>
              <a:gd name="connsiteX21" fmla="*/ 693003 w 1590402"/>
              <a:gd name="connsiteY21" fmla="*/ 631282 h 1141116"/>
              <a:gd name="connsiteX22" fmla="*/ 652363 w 1590402"/>
              <a:gd name="connsiteY22" fmla="*/ 682082 h 1141116"/>
              <a:gd name="connsiteX23" fmla="*/ 571083 w 1590402"/>
              <a:gd name="connsiteY23" fmla="*/ 743042 h 1141116"/>
              <a:gd name="connsiteX24" fmla="*/ 530443 w 1590402"/>
              <a:gd name="connsiteY24" fmla="*/ 783682 h 1141116"/>
              <a:gd name="connsiteX25" fmla="*/ 601563 w 1590402"/>
              <a:gd name="connsiteY25" fmla="*/ 702402 h 1141116"/>
              <a:gd name="connsiteX26" fmla="*/ 662523 w 1590402"/>
              <a:gd name="connsiteY26" fmla="*/ 621122 h 1141116"/>
              <a:gd name="connsiteX27" fmla="*/ 957163 w 1590402"/>
              <a:gd name="connsiteY27" fmla="*/ 336642 h 1141116"/>
              <a:gd name="connsiteX28" fmla="*/ 1119723 w 1590402"/>
              <a:gd name="connsiteY28" fmla="*/ 153762 h 1141116"/>
              <a:gd name="connsiteX29" fmla="*/ 1190843 w 1590402"/>
              <a:gd name="connsiteY29" fmla="*/ 42002 h 1141116"/>
              <a:gd name="connsiteX30" fmla="*/ 1221323 w 1590402"/>
              <a:gd name="connsiteY30" fmla="*/ 1362 h 1141116"/>
              <a:gd name="connsiteX31" fmla="*/ 1160363 w 1590402"/>
              <a:gd name="connsiteY31" fmla="*/ 31842 h 1141116"/>
              <a:gd name="connsiteX32" fmla="*/ 713323 w 1590402"/>
              <a:gd name="connsiteY32" fmla="*/ 438242 h 1141116"/>
              <a:gd name="connsiteX33" fmla="*/ 652363 w 1590402"/>
              <a:gd name="connsiteY33" fmla="*/ 489042 h 1141116"/>
              <a:gd name="connsiteX34" fmla="*/ 479643 w 1590402"/>
              <a:gd name="connsiteY34" fmla="*/ 631282 h 1141116"/>
              <a:gd name="connsiteX35" fmla="*/ 357723 w 1590402"/>
              <a:gd name="connsiteY35" fmla="*/ 722722 h 1141116"/>
              <a:gd name="connsiteX36" fmla="*/ 266283 w 1590402"/>
              <a:gd name="connsiteY36" fmla="*/ 804002 h 1141116"/>
              <a:gd name="connsiteX37" fmla="*/ 337403 w 1590402"/>
              <a:gd name="connsiteY37" fmla="*/ 692242 h 1141116"/>
              <a:gd name="connsiteX38" fmla="*/ 408523 w 1590402"/>
              <a:gd name="connsiteY38" fmla="*/ 610962 h 1141116"/>
              <a:gd name="connsiteX39" fmla="*/ 621883 w 1590402"/>
              <a:gd name="connsiteY39" fmla="*/ 316322 h 1141116"/>
              <a:gd name="connsiteX40" fmla="*/ 672683 w 1590402"/>
              <a:gd name="connsiteY40" fmla="*/ 235042 h 1141116"/>
              <a:gd name="connsiteX41" fmla="*/ 693003 w 1590402"/>
              <a:gd name="connsiteY41" fmla="*/ 174082 h 1141116"/>
              <a:gd name="connsiteX42" fmla="*/ 540603 w 1590402"/>
              <a:gd name="connsiteY42" fmla="*/ 235042 h 1141116"/>
              <a:gd name="connsiteX43" fmla="*/ 408523 w 1590402"/>
              <a:gd name="connsiteY43" fmla="*/ 326482 h 1141116"/>
              <a:gd name="connsiteX44" fmla="*/ 306923 w 1590402"/>
              <a:gd name="connsiteY44" fmla="*/ 387442 h 1141116"/>
              <a:gd name="connsiteX45" fmla="*/ 245963 w 1590402"/>
              <a:gd name="connsiteY45" fmla="*/ 458562 h 1141116"/>
              <a:gd name="connsiteX46" fmla="*/ 93563 w 1590402"/>
              <a:gd name="connsiteY46" fmla="*/ 590642 h 1141116"/>
              <a:gd name="connsiteX47" fmla="*/ 469483 w 1590402"/>
              <a:gd name="connsiteY47" fmla="*/ 387442 h 1141116"/>
              <a:gd name="connsiteX48" fmla="*/ 835243 w 1590402"/>
              <a:gd name="connsiteY48" fmla="*/ 184242 h 1141116"/>
              <a:gd name="connsiteX49" fmla="*/ 936843 w 1590402"/>
              <a:gd name="connsiteY49" fmla="*/ 102962 h 1141116"/>
              <a:gd name="connsiteX50" fmla="*/ 875883 w 1590402"/>
              <a:gd name="connsiteY50" fmla="*/ 204562 h 1141116"/>
              <a:gd name="connsiteX51" fmla="*/ 621883 w 1590402"/>
              <a:gd name="connsiteY51" fmla="*/ 468722 h 1141116"/>
              <a:gd name="connsiteX52" fmla="*/ 540603 w 1590402"/>
              <a:gd name="connsiteY52" fmla="*/ 539842 h 1141116"/>
              <a:gd name="connsiteX53" fmla="*/ 388203 w 1590402"/>
              <a:gd name="connsiteY53" fmla="*/ 692242 h 1141116"/>
              <a:gd name="connsiteX54" fmla="*/ 306923 w 1590402"/>
              <a:gd name="connsiteY54" fmla="*/ 773522 h 1141116"/>
              <a:gd name="connsiteX55" fmla="*/ 286603 w 1590402"/>
              <a:gd name="connsiteY55" fmla="*/ 804002 h 1141116"/>
              <a:gd name="connsiteX56" fmla="*/ 510123 w 1590402"/>
              <a:gd name="connsiteY56" fmla="*/ 641442 h 1141116"/>
              <a:gd name="connsiteX57" fmla="*/ 611723 w 1590402"/>
              <a:gd name="connsiteY57" fmla="*/ 550002 h 1141116"/>
              <a:gd name="connsiteX58" fmla="*/ 774283 w 1590402"/>
              <a:gd name="connsiteY58" fmla="*/ 448402 h 1141116"/>
              <a:gd name="connsiteX59" fmla="*/ 245963 w 1590402"/>
              <a:gd name="connsiteY59" fmla="*/ 1007202 h 1141116"/>
              <a:gd name="connsiteX60" fmla="*/ 185003 w 1590402"/>
              <a:gd name="connsiteY60" fmla="*/ 1037682 h 1141116"/>
              <a:gd name="connsiteX61" fmla="*/ 52923 w 1590402"/>
              <a:gd name="connsiteY61" fmla="*/ 1139282 h 1141116"/>
              <a:gd name="connsiteX62" fmla="*/ 93563 w 1590402"/>
              <a:gd name="connsiteY62" fmla="*/ 1098642 h 1141116"/>
              <a:gd name="connsiteX63" fmla="*/ 256123 w 1590402"/>
              <a:gd name="connsiteY63" fmla="*/ 956402 h 1141116"/>
              <a:gd name="connsiteX64" fmla="*/ 479643 w 1590402"/>
              <a:gd name="connsiteY64" fmla="*/ 783682 h 1141116"/>
              <a:gd name="connsiteX65" fmla="*/ 1119723 w 1590402"/>
              <a:gd name="connsiteY65" fmla="*/ 438242 h 1141116"/>
              <a:gd name="connsiteX66" fmla="*/ 1190843 w 1590402"/>
              <a:gd name="connsiteY66" fmla="*/ 417922 h 1141116"/>
              <a:gd name="connsiteX67" fmla="*/ 1241643 w 1590402"/>
              <a:gd name="connsiteY67" fmla="*/ 377282 h 1141116"/>
              <a:gd name="connsiteX68" fmla="*/ 1211163 w 1590402"/>
              <a:gd name="connsiteY68" fmla="*/ 438242 h 1141116"/>
              <a:gd name="connsiteX69" fmla="*/ 1089243 w 1590402"/>
              <a:gd name="connsiteY69" fmla="*/ 529682 h 1141116"/>
              <a:gd name="connsiteX70" fmla="*/ 886043 w 1590402"/>
              <a:gd name="connsiteY70" fmla="*/ 722722 h 1141116"/>
              <a:gd name="connsiteX71" fmla="*/ 814923 w 1590402"/>
              <a:gd name="connsiteY71" fmla="*/ 763362 h 1141116"/>
              <a:gd name="connsiteX72" fmla="*/ 499963 w 1590402"/>
              <a:gd name="connsiteY72" fmla="*/ 997042 h 1141116"/>
              <a:gd name="connsiteX73" fmla="*/ 459323 w 1590402"/>
              <a:gd name="connsiteY73" fmla="*/ 1017362 h 1141116"/>
              <a:gd name="connsiteX74" fmla="*/ 428843 w 1590402"/>
              <a:gd name="connsiteY74" fmla="*/ 1037682 h 1141116"/>
              <a:gd name="connsiteX75" fmla="*/ 459323 w 1590402"/>
              <a:gd name="connsiteY75" fmla="*/ 1007202 h 1141116"/>
              <a:gd name="connsiteX76" fmla="*/ 611723 w 1590402"/>
              <a:gd name="connsiteY76" fmla="*/ 895442 h 1141116"/>
              <a:gd name="connsiteX77" fmla="*/ 713323 w 1590402"/>
              <a:gd name="connsiteY77" fmla="*/ 824322 h 1141116"/>
              <a:gd name="connsiteX78" fmla="*/ 804763 w 1590402"/>
              <a:gd name="connsiteY78" fmla="*/ 763362 h 1141116"/>
              <a:gd name="connsiteX79" fmla="*/ 865723 w 1590402"/>
              <a:gd name="connsiteY79" fmla="*/ 712562 h 1141116"/>
              <a:gd name="connsiteX80" fmla="*/ 906363 w 1590402"/>
              <a:gd name="connsiteY80" fmla="*/ 692242 h 114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590402" h="1141116">
                <a:moveTo>
                  <a:pt x="733643" y="21682"/>
                </a:moveTo>
                <a:cubicBezTo>
                  <a:pt x="716586" y="106969"/>
                  <a:pt x="730428" y="67375"/>
                  <a:pt x="662523" y="174082"/>
                </a:cubicBezTo>
                <a:cubicBezTo>
                  <a:pt x="527876" y="385671"/>
                  <a:pt x="582224" y="284739"/>
                  <a:pt x="337403" y="560162"/>
                </a:cubicBezTo>
                <a:cubicBezTo>
                  <a:pt x="281515" y="623036"/>
                  <a:pt x="229092" y="688907"/>
                  <a:pt x="174843" y="753202"/>
                </a:cubicBezTo>
                <a:lnTo>
                  <a:pt x="63083" y="885282"/>
                </a:lnTo>
                <a:cubicBezTo>
                  <a:pt x="46150" y="925922"/>
                  <a:pt x="26936" y="965685"/>
                  <a:pt x="12283" y="1007202"/>
                </a:cubicBezTo>
                <a:cubicBezTo>
                  <a:pt x="6536" y="1023486"/>
                  <a:pt x="-4679" y="1042130"/>
                  <a:pt x="2123" y="1058002"/>
                </a:cubicBezTo>
                <a:cubicBezTo>
                  <a:pt x="8089" y="1071923"/>
                  <a:pt x="29216" y="1071549"/>
                  <a:pt x="42763" y="1078322"/>
                </a:cubicBezTo>
                <a:cubicBezTo>
                  <a:pt x="712609" y="868995"/>
                  <a:pt x="211012" y="1041172"/>
                  <a:pt x="1566763" y="163922"/>
                </a:cubicBezTo>
                <a:cubicBezTo>
                  <a:pt x="1577015" y="157288"/>
                  <a:pt x="1598667" y="129581"/>
                  <a:pt x="1587083" y="133442"/>
                </a:cubicBezTo>
                <a:cubicBezTo>
                  <a:pt x="1543177" y="148077"/>
                  <a:pt x="1384262" y="278816"/>
                  <a:pt x="1373723" y="285842"/>
                </a:cubicBezTo>
                <a:cubicBezTo>
                  <a:pt x="1307999" y="329658"/>
                  <a:pt x="1236686" y="364612"/>
                  <a:pt x="1170523" y="407762"/>
                </a:cubicBezTo>
                <a:cubicBezTo>
                  <a:pt x="1080818" y="466265"/>
                  <a:pt x="995030" y="530578"/>
                  <a:pt x="906363" y="590642"/>
                </a:cubicBezTo>
                <a:cubicBezTo>
                  <a:pt x="890014" y="601717"/>
                  <a:pt x="871713" y="609757"/>
                  <a:pt x="855563" y="621122"/>
                </a:cubicBezTo>
                <a:cubicBezTo>
                  <a:pt x="780221" y="674141"/>
                  <a:pt x="632043" y="783682"/>
                  <a:pt x="632043" y="783682"/>
                </a:cubicBezTo>
                <a:cubicBezTo>
                  <a:pt x="822547" y="569365"/>
                  <a:pt x="650807" y="757996"/>
                  <a:pt x="1038443" y="377282"/>
                </a:cubicBezTo>
                <a:cubicBezTo>
                  <a:pt x="1120452" y="296738"/>
                  <a:pt x="1220571" y="230419"/>
                  <a:pt x="1282283" y="133442"/>
                </a:cubicBezTo>
                <a:cubicBezTo>
                  <a:pt x="1305990" y="96189"/>
                  <a:pt x="1381671" y="-12240"/>
                  <a:pt x="1353403" y="21682"/>
                </a:cubicBezTo>
                <a:cubicBezTo>
                  <a:pt x="1248181" y="147948"/>
                  <a:pt x="1356787" y="24506"/>
                  <a:pt x="1160363" y="204562"/>
                </a:cubicBezTo>
                <a:cubicBezTo>
                  <a:pt x="1084435" y="274163"/>
                  <a:pt x="1011786" y="347262"/>
                  <a:pt x="936843" y="417922"/>
                </a:cubicBezTo>
                <a:cubicBezTo>
                  <a:pt x="893249" y="459025"/>
                  <a:pt x="851136" y="501901"/>
                  <a:pt x="804763" y="539842"/>
                </a:cubicBezTo>
                <a:cubicBezTo>
                  <a:pt x="767510" y="570322"/>
                  <a:pt x="728191" y="598440"/>
                  <a:pt x="693003" y="631282"/>
                </a:cubicBezTo>
                <a:cubicBezTo>
                  <a:pt x="677150" y="646078"/>
                  <a:pt x="668348" y="667429"/>
                  <a:pt x="652363" y="682082"/>
                </a:cubicBezTo>
                <a:cubicBezTo>
                  <a:pt x="627398" y="704967"/>
                  <a:pt x="597100" y="721361"/>
                  <a:pt x="571083" y="743042"/>
                </a:cubicBezTo>
                <a:cubicBezTo>
                  <a:pt x="556366" y="755307"/>
                  <a:pt x="518948" y="799008"/>
                  <a:pt x="530443" y="783682"/>
                </a:cubicBezTo>
                <a:cubicBezTo>
                  <a:pt x="552043" y="754881"/>
                  <a:pt x="578861" y="730343"/>
                  <a:pt x="601563" y="702402"/>
                </a:cubicBezTo>
                <a:cubicBezTo>
                  <a:pt x="622919" y="676118"/>
                  <a:pt x="638915" y="645404"/>
                  <a:pt x="662523" y="621122"/>
                </a:cubicBezTo>
                <a:cubicBezTo>
                  <a:pt x="757689" y="523237"/>
                  <a:pt x="866463" y="438679"/>
                  <a:pt x="957163" y="336642"/>
                </a:cubicBezTo>
                <a:cubicBezTo>
                  <a:pt x="1011350" y="275682"/>
                  <a:pt x="1069041" y="217665"/>
                  <a:pt x="1119723" y="153762"/>
                </a:cubicBezTo>
                <a:cubicBezTo>
                  <a:pt x="1147162" y="119165"/>
                  <a:pt x="1164349" y="77327"/>
                  <a:pt x="1190843" y="42002"/>
                </a:cubicBezTo>
                <a:cubicBezTo>
                  <a:pt x="1201003" y="28455"/>
                  <a:pt x="1237387" y="6717"/>
                  <a:pt x="1221323" y="1362"/>
                </a:cubicBezTo>
                <a:cubicBezTo>
                  <a:pt x="1199770" y="-5822"/>
                  <a:pt x="1177588" y="17029"/>
                  <a:pt x="1160363" y="31842"/>
                </a:cubicBezTo>
                <a:cubicBezTo>
                  <a:pt x="1007675" y="163153"/>
                  <a:pt x="863012" y="303522"/>
                  <a:pt x="713323" y="438242"/>
                </a:cubicBezTo>
                <a:cubicBezTo>
                  <a:pt x="693662" y="455937"/>
                  <a:pt x="672755" y="472196"/>
                  <a:pt x="652363" y="489042"/>
                </a:cubicBezTo>
                <a:cubicBezTo>
                  <a:pt x="594862" y="536543"/>
                  <a:pt x="538079" y="584936"/>
                  <a:pt x="479643" y="631282"/>
                </a:cubicBezTo>
                <a:cubicBezTo>
                  <a:pt x="439841" y="662849"/>
                  <a:pt x="393644" y="686801"/>
                  <a:pt x="357723" y="722722"/>
                </a:cubicBezTo>
                <a:cubicBezTo>
                  <a:pt x="288129" y="792316"/>
                  <a:pt x="320673" y="767742"/>
                  <a:pt x="266283" y="804002"/>
                </a:cubicBezTo>
                <a:cubicBezTo>
                  <a:pt x="285259" y="772375"/>
                  <a:pt x="315575" y="720023"/>
                  <a:pt x="337403" y="692242"/>
                </a:cubicBezTo>
                <a:cubicBezTo>
                  <a:pt x="359645" y="663934"/>
                  <a:pt x="386799" y="639669"/>
                  <a:pt x="408523" y="610962"/>
                </a:cubicBezTo>
                <a:cubicBezTo>
                  <a:pt x="481696" y="514269"/>
                  <a:pt x="557615" y="419150"/>
                  <a:pt x="621883" y="316322"/>
                </a:cubicBezTo>
                <a:cubicBezTo>
                  <a:pt x="638816" y="289229"/>
                  <a:pt x="658395" y="263619"/>
                  <a:pt x="672683" y="235042"/>
                </a:cubicBezTo>
                <a:cubicBezTo>
                  <a:pt x="682262" y="215884"/>
                  <a:pt x="714422" y="174082"/>
                  <a:pt x="693003" y="174082"/>
                </a:cubicBezTo>
                <a:cubicBezTo>
                  <a:pt x="638290" y="174082"/>
                  <a:pt x="588832" y="209205"/>
                  <a:pt x="540603" y="235042"/>
                </a:cubicBezTo>
                <a:cubicBezTo>
                  <a:pt x="493402" y="260328"/>
                  <a:pt x="453375" y="297231"/>
                  <a:pt x="408523" y="326482"/>
                </a:cubicBezTo>
                <a:cubicBezTo>
                  <a:pt x="375442" y="348057"/>
                  <a:pt x="337576" y="362537"/>
                  <a:pt x="306923" y="387442"/>
                </a:cubicBezTo>
                <a:cubicBezTo>
                  <a:pt x="282690" y="407131"/>
                  <a:pt x="268573" y="437029"/>
                  <a:pt x="245963" y="458562"/>
                </a:cubicBezTo>
                <a:cubicBezTo>
                  <a:pt x="197284" y="504923"/>
                  <a:pt x="144363" y="546615"/>
                  <a:pt x="93563" y="590642"/>
                </a:cubicBezTo>
                <a:cubicBezTo>
                  <a:pt x="813" y="776142"/>
                  <a:pt x="91816" y="576275"/>
                  <a:pt x="469483" y="387442"/>
                </a:cubicBezTo>
                <a:cubicBezTo>
                  <a:pt x="624418" y="309975"/>
                  <a:pt x="682154" y="286302"/>
                  <a:pt x="835243" y="184242"/>
                </a:cubicBezTo>
                <a:cubicBezTo>
                  <a:pt x="871329" y="160184"/>
                  <a:pt x="936843" y="102962"/>
                  <a:pt x="936843" y="102962"/>
                </a:cubicBezTo>
                <a:cubicBezTo>
                  <a:pt x="920780" y="151150"/>
                  <a:pt x="923904" y="151739"/>
                  <a:pt x="875883" y="204562"/>
                </a:cubicBezTo>
                <a:cubicBezTo>
                  <a:pt x="793713" y="294949"/>
                  <a:pt x="706550" y="380669"/>
                  <a:pt x="621883" y="468722"/>
                </a:cubicBezTo>
                <a:cubicBezTo>
                  <a:pt x="596931" y="494673"/>
                  <a:pt x="566619" y="514957"/>
                  <a:pt x="540603" y="539842"/>
                </a:cubicBezTo>
                <a:cubicBezTo>
                  <a:pt x="488687" y="589501"/>
                  <a:pt x="439003" y="641442"/>
                  <a:pt x="388203" y="692242"/>
                </a:cubicBezTo>
                <a:cubicBezTo>
                  <a:pt x="361110" y="719335"/>
                  <a:pt x="328177" y="741641"/>
                  <a:pt x="306923" y="773522"/>
                </a:cubicBezTo>
                <a:cubicBezTo>
                  <a:pt x="300150" y="783682"/>
                  <a:pt x="276365" y="810657"/>
                  <a:pt x="286603" y="804002"/>
                </a:cubicBezTo>
                <a:cubicBezTo>
                  <a:pt x="363847" y="753794"/>
                  <a:pt x="441645" y="703072"/>
                  <a:pt x="510123" y="641442"/>
                </a:cubicBezTo>
                <a:cubicBezTo>
                  <a:pt x="543990" y="610962"/>
                  <a:pt x="576144" y="578465"/>
                  <a:pt x="611723" y="550002"/>
                </a:cubicBezTo>
                <a:cubicBezTo>
                  <a:pt x="691864" y="485889"/>
                  <a:pt x="698369" y="486359"/>
                  <a:pt x="774283" y="448402"/>
                </a:cubicBezTo>
                <a:cubicBezTo>
                  <a:pt x="628960" y="648222"/>
                  <a:pt x="451511" y="904428"/>
                  <a:pt x="245963" y="1007202"/>
                </a:cubicBezTo>
                <a:cubicBezTo>
                  <a:pt x="225643" y="1017362"/>
                  <a:pt x="203753" y="1024853"/>
                  <a:pt x="185003" y="1037682"/>
                </a:cubicBezTo>
                <a:cubicBezTo>
                  <a:pt x="139161" y="1069048"/>
                  <a:pt x="99140" y="1108471"/>
                  <a:pt x="52923" y="1139282"/>
                </a:cubicBezTo>
                <a:cubicBezTo>
                  <a:pt x="36983" y="1149909"/>
                  <a:pt x="79323" y="1111458"/>
                  <a:pt x="93563" y="1098642"/>
                </a:cubicBezTo>
                <a:cubicBezTo>
                  <a:pt x="147081" y="1050476"/>
                  <a:pt x="200332" y="1001916"/>
                  <a:pt x="256123" y="956402"/>
                </a:cubicBezTo>
                <a:cubicBezTo>
                  <a:pt x="329084" y="896882"/>
                  <a:pt x="398902" y="832126"/>
                  <a:pt x="479643" y="783682"/>
                </a:cubicBezTo>
                <a:cubicBezTo>
                  <a:pt x="635060" y="690432"/>
                  <a:pt x="968780" y="481369"/>
                  <a:pt x="1119723" y="438242"/>
                </a:cubicBezTo>
                <a:lnTo>
                  <a:pt x="1190843" y="417922"/>
                </a:lnTo>
                <a:cubicBezTo>
                  <a:pt x="1207776" y="404375"/>
                  <a:pt x="1226309" y="361948"/>
                  <a:pt x="1241643" y="377282"/>
                </a:cubicBezTo>
                <a:cubicBezTo>
                  <a:pt x="1257707" y="393346"/>
                  <a:pt x="1224191" y="419630"/>
                  <a:pt x="1211163" y="438242"/>
                </a:cubicBezTo>
                <a:cubicBezTo>
                  <a:pt x="1171598" y="494764"/>
                  <a:pt x="1147299" y="479919"/>
                  <a:pt x="1089243" y="529682"/>
                </a:cubicBezTo>
                <a:cubicBezTo>
                  <a:pt x="1018309" y="590482"/>
                  <a:pt x="957162" y="662139"/>
                  <a:pt x="886043" y="722722"/>
                </a:cubicBezTo>
                <a:cubicBezTo>
                  <a:pt x="865258" y="740428"/>
                  <a:pt x="837181" y="747547"/>
                  <a:pt x="814923" y="763362"/>
                </a:cubicBezTo>
                <a:cubicBezTo>
                  <a:pt x="708357" y="839080"/>
                  <a:pt x="616889" y="938579"/>
                  <a:pt x="499963" y="997042"/>
                </a:cubicBezTo>
                <a:cubicBezTo>
                  <a:pt x="486416" y="1003815"/>
                  <a:pt x="472473" y="1009848"/>
                  <a:pt x="459323" y="1017362"/>
                </a:cubicBezTo>
                <a:cubicBezTo>
                  <a:pt x="448721" y="1023420"/>
                  <a:pt x="428843" y="1049893"/>
                  <a:pt x="428843" y="1037682"/>
                </a:cubicBezTo>
                <a:cubicBezTo>
                  <a:pt x="428843" y="1023314"/>
                  <a:pt x="447981" y="1016023"/>
                  <a:pt x="459323" y="1007202"/>
                </a:cubicBezTo>
                <a:cubicBezTo>
                  <a:pt x="509049" y="968526"/>
                  <a:pt x="560600" y="932251"/>
                  <a:pt x="611723" y="895442"/>
                </a:cubicBezTo>
                <a:cubicBezTo>
                  <a:pt x="645271" y="871287"/>
                  <a:pt x="679205" y="847666"/>
                  <a:pt x="713323" y="824322"/>
                </a:cubicBezTo>
                <a:cubicBezTo>
                  <a:pt x="743556" y="803636"/>
                  <a:pt x="776621" y="786813"/>
                  <a:pt x="804763" y="763362"/>
                </a:cubicBezTo>
                <a:cubicBezTo>
                  <a:pt x="825083" y="746429"/>
                  <a:pt x="843715" y="727234"/>
                  <a:pt x="865723" y="712562"/>
                </a:cubicBezTo>
                <a:cubicBezTo>
                  <a:pt x="935770" y="665864"/>
                  <a:pt x="872967" y="725638"/>
                  <a:pt x="906363" y="692242"/>
                </a:cubicBez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820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63B18BC-BFFD-405C-8149-CC286C7A0BF8}"/>
              </a:ext>
            </a:extLst>
          </p:cNvPr>
          <p:cNvSpPr txBox="1">
            <a:spLocks/>
          </p:cNvSpPr>
          <p:nvPr/>
        </p:nvSpPr>
        <p:spPr>
          <a:xfrm>
            <a:off x="838200" y="348884"/>
            <a:ext cx="3586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TW" b="1" dirty="0"/>
              <a:t>QR</a:t>
            </a:r>
            <a:r>
              <a:rPr lang="zh-TW" altLang="en-US" b="1" dirty="0"/>
              <a:t>碼的核心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02A47F5-27FE-4191-B322-84744F766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412" y="1895475"/>
            <a:ext cx="5540588" cy="12001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latin typeface="Source Sans Pro" panose="020B0503030403020204" pitchFamily="34" charset="0"/>
                <a:ea typeface="+mn-ea"/>
              </a:rPr>
              <a:t>二維碼是用</a:t>
            </a:r>
            <a:r>
              <a:rPr lang="zh-TW" altLang="en-US" sz="2000" b="1" dirty="0">
                <a:highlight>
                  <a:srgbClr val="FFFF00"/>
                </a:highlight>
                <a:latin typeface="Source Sans Pro" panose="020B0503030403020204" pitchFamily="34" charset="0"/>
                <a:ea typeface="+mn-ea"/>
              </a:rPr>
              <a:t>黑白方格</a:t>
            </a:r>
            <a:r>
              <a:rPr lang="zh-TW" altLang="en-US" sz="2000" b="1" dirty="0">
                <a:latin typeface="Source Sans Pro" panose="020B0503030403020204" pitchFamily="34" charset="0"/>
                <a:ea typeface="+mn-ea"/>
              </a:rPr>
              <a:t>對應的</a:t>
            </a:r>
            <a:r>
              <a:rPr lang="zh-TW" altLang="en-US" sz="2000" b="1" dirty="0">
                <a:highlight>
                  <a:srgbClr val="FFFF00"/>
                </a:highlight>
                <a:latin typeface="Source Sans Pro" panose="020B0503030403020204" pitchFamily="34" charset="0"/>
                <a:ea typeface="+mn-ea"/>
              </a:rPr>
              <a:t>二進位</a:t>
            </a:r>
            <a:r>
              <a:rPr lang="zh-TW" altLang="en-US" sz="2000" b="1" dirty="0">
                <a:latin typeface="Source Sans Pro" panose="020B0503030403020204" pitchFamily="34" charset="0"/>
                <a:ea typeface="+mn-ea"/>
              </a:rPr>
              <a:t>來表示資訊 </a:t>
            </a:r>
            <a:endParaRPr lang="en-US" altLang="zh-TW" sz="2000" b="1" dirty="0">
              <a:latin typeface="Source Sans Pro" panose="020B0503030403020204" pitchFamily="34" charset="0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Source Sans Pro" panose="020B0503030403020204" pitchFamily="34" charset="0"/>
                <a:ea typeface="+mn-ea"/>
              </a:rPr>
              <a:t>比如 </a:t>
            </a:r>
            <a:r>
              <a:rPr lang="en-US" altLang="zh-TW" sz="2000" b="1" dirty="0">
                <a:latin typeface="Source Sans Pro" panose="020B0503030403020204" pitchFamily="34" charset="0"/>
                <a:ea typeface="+mn-ea"/>
              </a:rPr>
              <a:t>1234 </a:t>
            </a:r>
            <a:r>
              <a:rPr lang="zh-TW" altLang="en-US" sz="2000" b="1" dirty="0">
                <a:latin typeface="Source Sans Pro" panose="020B0503030403020204" pitchFamily="34" charset="0"/>
                <a:ea typeface="+mn-ea"/>
              </a:rPr>
              <a:t>就可以編碼為 </a:t>
            </a:r>
            <a:r>
              <a:rPr lang="en-US" altLang="zh-TW" sz="2000" b="1" dirty="0">
                <a:latin typeface="Source Sans Pro" panose="020B0503030403020204" pitchFamily="34" charset="0"/>
                <a:ea typeface="+mn-ea"/>
              </a:rPr>
              <a:t>00011110110100</a:t>
            </a:r>
            <a:endParaRPr lang="zh-TW" altLang="en-US" sz="2000" b="1" dirty="0">
              <a:latin typeface="Source Sans Pro" panose="020B0503030403020204" pitchFamily="34" charset="0"/>
              <a:ea typeface="+mn-ea"/>
            </a:endParaRPr>
          </a:p>
        </p:txBody>
      </p:sp>
      <p:pic>
        <p:nvPicPr>
          <p:cNvPr id="84" name="圖片 83">
            <a:extLst>
              <a:ext uri="{FF2B5EF4-FFF2-40B4-BE49-F238E27FC236}">
                <a16:creationId xmlns:a16="http://schemas.microsoft.com/office/drawing/2014/main" id="{4BEF4641-84E6-492E-98CB-CC9DCC1F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7937" y="1500398"/>
            <a:ext cx="8194063" cy="4725007"/>
          </a:xfrm>
          <a:prstGeom prst="rect">
            <a:avLst/>
          </a:pr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C16F6BCE-C692-4E53-BA64-26441770330D}"/>
              </a:ext>
            </a:extLst>
          </p:cNvPr>
          <p:cNvSpPr txBox="1"/>
          <p:nvPr/>
        </p:nvSpPr>
        <p:spPr>
          <a:xfrm>
            <a:off x="7057606" y="4560581"/>
            <a:ext cx="4728199" cy="965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Source Sans Pro" panose="020B0503030403020204" pitchFamily="34" charset="0"/>
              </a:rPr>
              <a:t>R-S</a:t>
            </a:r>
            <a:r>
              <a:rPr lang="zh-TW" altLang="en-US" sz="2000" b="1" dirty="0">
                <a:latin typeface="Source Sans Pro" panose="020B0503030403020204" pitchFamily="34" charset="0"/>
              </a:rPr>
              <a:t>編碼可以隨便修改一定數量的格子，機器都能自動還原成正確的資料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57A8375-DC62-46E4-AEC5-F5E44642DF4A}"/>
              </a:ext>
            </a:extLst>
          </p:cNvPr>
          <p:cNvSpPr/>
          <p:nvPr/>
        </p:nvSpPr>
        <p:spPr>
          <a:xfrm>
            <a:off x="3030640" y="5095875"/>
            <a:ext cx="238125" cy="4000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492FBE6-BACD-4AE0-8998-AC2AFB218B61}"/>
              </a:ext>
            </a:extLst>
          </p:cNvPr>
          <p:cNvSpPr/>
          <p:nvPr/>
        </p:nvSpPr>
        <p:spPr>
          <a:xfrm>
            <a:off x="3811690" y="5095875"/>
            <a:ext cx="238125" cy="4000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58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79FF2B8-0D7B-475E-AD14-05A5493A908C}"/>
              </a:ext>
            </a:extLst>
          </p:cNvPr>
          <p:cNvSpPr/>
          <p:nvPr/>
        </p:nvSpPr>
        <p:spPr>
          <a:xfrm>
            <a:off x="2788758" y="2741105"/>
            <a:ext cx="1319514" cy="18231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rgbClr val="FFCECE">
                  <a:shade val="67500"/>
                  <a:satMod val="115000"/>
                </a:srgbClr>
              </a:gs>
              <a:gs pos="100000">
                <a:srgbClr val="FFCEC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175DC5-9217-40AC-BBD6-6CF8701F0ABD}"/>
              </a:ext>
            </a:extLst>
          </p:cNvPr>
          <p:cNvSpPr txBox="1"/>
          <p:nvPr/>
        </p:nvSpPr>
        <p:spPr>
          <a:xfrm>
            <a:off x="2925111" y="3030473"/>
            <a:ext cx="1013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0" dirty="0">
                <a:solidFill>
                  <a:schemeClr val="bg1"/>
                </a:solidFill>
              </a:rPr>
              <a:t>1   </a:t>
            </a:r>
            <a:endParaRPr lang="zh-TW" altLang="en-US" sz="120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9C95AA-8F85-4BFF-B143-B38A81D17CA4}"/>
              </a:ext>
            </a:extLst>
          </p:cNvPr>
          <p:cNvSpPr/>
          <p:nvPr/>
        </p:nvSpPr>
        <p:spPr>
          <a:xfrm>
            <a:off x="6480752" y="2741104"/>
            <a:ext cx="1319514" cy="18231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rgbClr val="FFCECE">
                  <a:shade val="67500"/>
                  <a:satMod val="115000"/>
                </a:srgbClr>
              </a:gs>
              <a:gs pos="100000">
                <a:srgbClr val="FFCEC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355656-56C9-490B-90FA-FC1CA7B0BED1}"/>
              </a:ext>
            </a:extLst>
          </p:cNvPr>
          <p:cNvSpPr/>
          <p:nvPr/>
        </p:nvSpPr>
        <p:spPr>
          <a:xfrm>
            <a:off x="4636968" y="2741104"/>
            <a:ext cx="1319514" cy="18231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rgbClr val="FFCECE">
                  <a:shade val="67500"/>
                  <a:satMod val="115000"/>
                </a:srgbClr>
              </a:gs>
              <a:gs pos="100000">
                <a:srgbClr val="FFCEC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E10FB3-AE3C-47C5-A8F8-63DE472F5AB3}"/>
              </a:ext>
            </a:extLst>
          </p:cNvPr>
          <p:cNvSpPr/>
          <p:nvPr/>
        </p:nvSpPr>
        <p:spPr>
          <a:xfrm>
            <a:off x="8324012" y="2741104"/>
            <a:ext cx="1319514" cy="182312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rgbClr val="FFCECE">
                  <a:shade val="67500"/>
                  <a:satMod val="115000"/>
                </a:srgbClr>
              </a:gs>
              <a:gs pos="100000">
                <a:srgbClr val="FFCEC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7613F4-023D-4A7A-8157-F88701CFECC7}"/>
              </a:ext>
            </a:extLst>
          </p:cNvPr>
          <p:cNvSpPr txBox="1"/>
          <p:nvPr/>
        </p:nvSpPr>
        <p:spPr>
          <a:xfrm>
            <a:off x="4834744" y="3030473"/>
            <a:ext cx="8999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65F0B7-BA09-444C-997E-C0695AAB2A0F}"/>
              </a:ext>
            </a:extLst>
          </p:cNvPr>
          <p:cNvSpPr txBox="1"/>
          <p:nvPr/>
        </p:nvSpPr>
        <p:spPr>
          <a:xfrm>
            <a:off x="6661502" y="3030473"/>
            <a:ext cx="8999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D0C604-524A-4764-A822-FBF1FCC36365}"/>
              </a:ext>
            </a:extLst>
          </p:cNvPr>
          <p:cNvSpPr txBox="1"/>
          <p:nvPr/>
        </p:nvSpPr>
        <p:spPr>
          <a:xfrm>
            <a:off x="8512090" y="3030473"/>
            <a:ext cx="8999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C46E0E9-2823-40CF-8824-F6E7BEC13AB9}"/>
              </a:ext>
            </a:extLst>
          </p:cNvPr>
          <p:cNvGrpSpPr/>
          <p:nvPr/>
        </p:nvGrpSpPr>
        <p:grpSpPr>
          <a:xfrm>
            <a:off x="2594880" y="2396578"/>
            <a:ext cx="1700958" cy="1603391"/>
            <a:chOff x="2487896" y="2114977"/>
            <a:chExt cx="1700958" cy="1603391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BAC4FB2-784E-445E-9EED-3744800608CB}"/>
                </a:ext>
              </a:extLst>
            </p:cNvPr>
            <p:cNvGrpSpPr/>
            <p:nvPr/>
          </p:nvGrpSpPr>
          <p:grpSpPr>
            <a:xfrm>
              <a:off x="2487896" y="2114977"/>
              <a:ext cx="625694" cy="1603391"/>
              <a:chOff x="2521024" y="1996336"/>
              <a:chExt cx="625694" cy="1603391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919427A3-5645-4369-86FA-B69EBFAB6B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1024" y="1996337"/>
                <a:ext cx="0" cy="160339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FB047FFC-C24E-4FD5-BE84-AABE213A9A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1024" y="1996336"/>
                <a:ext cx="625694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0B091353-57AD-4FB2-9264-D4AB9FD87B52}"/>
                </a:ext>
              </a:extLst>
            </p:cNvPr>
            <p:cNvGrpSpPr/>
            <p:nvPr/>
          </p:nvGrpSpPr>
          <p:grpSpPr>
            <a:xfrm flipH="1">
              <a:off x="3506594" y="2114977"/>
              <a:ext cx="682260" cy="1603391"/>
              <a:chOff x="2521024" y="1996336"/>
              <a:chExt cx="682260" cy="1603391"/>
            </a:xfrm>
          </p:grpSpPr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5AC35130-7F87-4D62-B52E-B961863327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1024" y="1996337"/>
                <a:ext cx="0" cy="160339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F8DCB4A1-1590-404C-80E5-CFA74F978E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1024" y="1996336"/>
                <a:ext cx="68226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DFA898A-C648-417B-8D97-B4FB1E5D6329}"/>
              </a:ext>
            </a:extLst>
          </p:cNvPr>
          <p:cNvGrpSpPr/>
          <p:nvPr/>
        </p:nvGrpSpPr>
        <p:grpSpPr>
          <a:xfrm>
            <a:off x="4440021" y="2396578"/>
            <a:ext cx="1700958" cy="1603391"/>
            <a:chOff x="2487896" y="2114977"/>
            <a:chExt cx="1700958" cy="1603391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0088A5A1-11D8-4BFB-9F2A-06F4084A81E8}"/>
                </a:ext>
              </a:extLst>
            </p:cNvPr>
            <p:cNvGrpSpPr/>
            <p:nvPr/>
          </p:nvGrpSpPr>
          <p:grpSpPr>
            <a:xfrm>
              <a:off x="2487896" y="2114977"/>
              <a:ext cx="682260" cy="1603391"/>
              <a:chOff x="2521024" y="1996336"/>
              <a:chExt cx="682260" cy="1603391"/>
            </a:xfrm>
          </p:grpSpPr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99062888-402E-4BF6-B645-F91AB63977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1024" y="1996337"/>
                <a:ext cx="0" cy="160339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D3014EEB-F53C-4F7C-9A26-3B21F1C4E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1024" y="1996336"/>
                <a:ext cx="68226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3B58DF56-8C6A-40DC-983F-992B29030017}"/>
                </a:ext>
              </a:extLst>
            </p:cNvPr>
            <p:cNvGrpSpPr/>
            <p:nvPr/>
          </p:nvGrpSpPr>
          <p:grpSpPr>
            <a:xfrm flipH="1">
              <a:off x="3506594" y="2114977"/>
              <a:ext cx="682260" cy="1603391"/>
              <a:chOff x="2521024" y="1996336"/>
              <a:chExt cx="682260" cy="1603391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244E48BB-0A20-45E5-922D-0D7C5D5A3D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1024" y="1996337"/>
                <a:ext cx="0" cy="160339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5510E670-AC43-4D88-94DB-145E592E4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1024" y="1996336"/>
                <a:ext cx="68226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1232381-32BA-45D8-B1E4-2EE99033332F}"/>
              </a:ext>
            </a:extLst>
          </p:cNvPr>
          <p:cNvGrpSpPr/>
          <p:nvPr/>
        </p:nvGrpSpPr>
        <p:grpSpPr>
          <a:xfrm>
            <a:off x="6281924" y="2396578"/>
            <a:ext cx="1700958" cy="1603391"/>
            <a:chOff x="2487896" y="2114977"/>
            <a:chExt cx="1700958" cy="160339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D33ED077-AD4D-4B0D-9B4A-92F8049ACA78}"/>
                </a:ext>
              </a:extLst>
            </p:cNvPr>
            <p:cNvGrpSpPr/>
            <p:nvPr/>
          </p:nvGrpSpPr>
          <p:grpSpPr>
            <a:xfrm>
              <a:off x="2487896" y="2114977"/>
              <a:ext cx="682260" cy="1603391"/>
              <a:chOff x="2521024" y="1996336"/>
              <a:chExt cx="682260" cy="1603391"/>
            </a:xfrm>
          </p:grpSpPr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59103A23-93F4-4352-9834-8B7587A905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1024" y="1996337"/>
                <a:ext cx="0" cy="160339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32514A67-1B81-4F97-A492-93AC94EE45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1024" y="1996336"/>
                <a:ext cx="68226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880A61F0-74CB-4AFC-8738-3D8499E6BEBD}"/>
                </a:ext>
              </a:extLst>
            </p:cNvPr>
            <p:cNvGrpSpPr/>
            <p:nvPr/>
          </p:nvGrpSpPr>
          <p:grpSpPr>
            <a:xfrm flipH="1">
              <a:off x="3506594" y="2114977"/>
              <a:ext cx="682260" cy="1603391"/>
              <a:chOff x="2521024" y="1996336"/>
              <a:chExt cx="682260" cy="1603391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D330DC85-DE71-4007-9EC8-37F20EA81E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1024" y="1996337"/>
                <a:ext cx="0" cy="160339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5665390C-59BE-4CBD-8E56-2EA93464EC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1024" y="1996336"/>
                <a:ext cx="68226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6CE857B-F241-4530-B7CD-4FED0CE11A35}"/>
              </a:ext>
            </a:extLst>
          </p:cNvPr>
          <p:cNvGrpSpPr/>
          <p:nvPr/>
        </p:nvGrpSpPr>
        <p:grpSpPr>
          <a:xfrm>
            <a:off x="8122265" y="2396578"/>
            <a:ext cx="1700958" cy="1603391"/>
            <a:chOff x="2487896" y="2114977"/>
            <a:chExt cx="1700958" cy="1603391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1A4AC35E-551A-4C84-BDB8-6AE21EC1E4CF}"/>
                </a:ext>
              </a:extLst>
            </p:cNvPr>
            <p:cNvGrpSpPr/>
            <p:nvPr/>
          </p:nvGrpSpPr>
          <p:grpSpPr>
            <a:xfrm>
              <a:off x="2487896" y="2114977"/>
              <a:ext cx="682260" cy="1603391"/>
              <a:chOff x="2521024" y="1996336"/>
              <a:chExt cx="682260" cy="1603391"/>
            </a:xfrm>
          </p:grpSpPr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A9B9F72A-F1A7-4249-A5B2-A80F40074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1024" y="1996337"/>
                <a:ext cx="0" cy="160339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641BD714-0E96-4292-A135-C3E4BFDF6C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1024" y="1996336"/>
                <a:ext cx="68226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682A29C-16A4-424B-87FD-F499F7444F04}"/>
                </a:ext>
              </a:extLst>
            </p:cNvPr>
            <p:cNvGrpSpPr/>
            <p:nvPr/>
          </p:nvGrpSpPr>
          <p:grpSpPr>
            <a:xfrm flipH="1">
              <a:off x="3506594" y="2114977"/>
              <a:ext cx="682260" cy="1603391"/>
              <a:chOff x="2521024" y="1996336"/>
              <a:chExt cx="682260" cy="1603391"/>
            </a:xfrm>
          </p:grpSpPr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99202373-2D99-4BEE-A7C9-602FD1BB4C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1024" y="1996337"/>
                <a:ext cx="0" cy="160339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55E34C96-CDE5-49C3-8A6A-8B2A1B9F4C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1024" y="1996336"/>
                <a:ext cx="68226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CEC626B-163F-4AF4-8F83-09C906B0F72F}"/>
              </a:ext>
            </a:extLst>
          </p:cNvPr>
          <p:cNvSpPr txBox="1"/>
          <p:nvPr/>
        </p:nvSpPr>
        <p:spPr>
          <a:xfrm>
            <a:off x="3070145" y="1888535"/>
            <a:ext cx="697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20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0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9AFDB1-2593-41FB-B524-E30BCBA0844B}"/>
              </a:ext>
            </a:extLst>
          </p:cNvPr>
          <p:cNvSpPr txBox="1"/>
          <p:nvPr/>
        </p:nvSpPr>
        <p:spPr>
          <a:xfrm>
            <a:off x="8491234" y="1888535"/>
            <a:ext cx="941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位置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prstClr val="white">
                    <a:lumMod val="6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EF01FF-EEF2-401D-83BB-546ED18FC15B}"/>
              </a:ext>
            </a:extLst>
          </p:cNvPr>
          <p:cNvSpPr txBox="1"/>
          <p:nvPr/>
        </p:nvSpPr>
        <p:spPr>
          <a:xfrm>
            <a:off x="6754045" y="1888535"/>
            <a:ext cx="772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位置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prstClr val="white">
                    <a:lumMod val="6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99BC31-0B75-433E-B095-A247202AF64B}"/>
              </a:ext>
            </a:extLst>
          </p:cNvPr>
          <p:cNvSpPr txBox="1"/>
          <p:nvPr/>
        </p:nvSpPr>
        <p:spPr>
          <a:xfrm>
            <a:off x="4827696" y="1888535"/>
            <a:ext cx="94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位置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prstClr val="white">
                    <a:lumMod val="6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BF3EDA09-C1B4-47B0-8F24-F2EB64634A8F}"/>
              </a:ext>
            </a:extLst>
          </p:cNvPr>
          <p:cNvSpPr txBox="1">
            <a:spLocks/>
          </p:cNvSpPr>
          <p:nvPr/>
        </p:nvSpPr>
        <p:spPr>
          <a:xfrm>
            <a:off x="838200" y="348884"/>
            <a:ext cx="3586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TW" b="1" dirty="0"/>
              <a:t>R-S</a:t>
            </a:r>
            <a:r>
              <a:rPr lang="zh-TW" altLang="en-US" b="1" dirty="0"/>
              <a:t>碼</a:t>
            </a:r>
          </a:p>
        </p:txBody>
      </p:sp>
    </p:spTree>
    <p:extLst>
      <p:ext uri="{BB962C8B-B14F-4D97-AF65-F5344CB8AC3E}">
        <p14:creationId xmlns:p14="http://schemas.microsoft.com/office/powerpoint/2010/main" val="396253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26214C7-7A52-46BD-84F8-B14D1347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5862" y="2682897"/>
            <a:ext cx="10601325" cy="11448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為什麼會有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E782C1A-F6F3-45AE-A633-CB851DA92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4092320"/>
            <a:ext cx="10601325" cy="11448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zh-TW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希望創造一套</a:t>
            </a:r>
            <a:r>
              <a:rPr lang="zh-TW" altLang="en-US" sz="240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簡單</a:t>
            </a:r>
            <a:r>
              <a:rPr lang="zh-TW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zh-TW" altLang="en-US" sz="240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清晰</a:t>
            </a:r>
            <a:r>
              <a:rPr lang="zh-TW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zh-TW" altLang="en-US" sz="2400" kern="1200" dirty="0">
                <a:latin typeface="+mn-lt"/>
                <a:ea typeface="+mn-ea"/>
                <a:cs typeface="+mn-cs"/>
              </a:rPr>
              <a:t>可被</a:t>
            </a:r>
            <a:r>
              <a:rPr lang="zh-TW" altLang="en-US" sz="240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印刷</a:t>
            </a:r>
            <a:r>
              <a:rPr lang="zh-TW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zh-TW" altLang="en-US" sz="2400" kern="1200" dirty="0">
                <a:latin typeface="+mn-lt"/>
                <a:ea typeface="+mn-ea"/>
                <a:cs typeface="+mn-cs"/>
              </a:rPr>
              <a:t>能被</a:t>
            </a:r>
            <a:r>
              <a:rPr lang="zh-TW" altLang="en-US" sz="240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機器識別</a:t>
            </a:r>
            <a:r>
              <a:rPr lang="zh-TW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zh-TW" altLang="en-US" sz="2400" kern="12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圖形編碼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5EB14E-16E5-4AA3-A349-526ED174CD2B}"/>
              </a:ext>
            </a:extLst>
          </p:cNvPr>
          <p:cNvSpPr txBox="1"/>
          <p:nvPr/>
        </p:nvSpPr>
        <p:spPr>
          <a:xfrm>
            <a:off x="6217920" y="2682619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庞门正道标题体" panose="020F0302020204030204"/>
                <a:ea typeface="+mj-ea"/>
                <a:cs typeface="+mj-cs"/>
              </a:rPr>
              <a:t>QR code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2174D4-51A7-4FFA-A49A-881065F0162E}"/>
              </a:ext>
            </a:extLst>
          </p:cNvPr>
          <p:cNvSpPr txBox="1"/>
          <p:nvPr/>
        </p:nvSpPr>
        <p:spPr>
          <a:xfrm>
            <a:off x="9144000" y="2701202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庞门正道标题体" panose="020F0302020204030204"/>
                <a:ea typeface="+mj-ea"/>
                <a:cs typeface="+mj-cs"/>
              </a:rPr>
              <a:t>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301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8F61D5-4736-4456-9BAA-0084A3B4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381"/>
            <a:ext cx="10515600" cy="513858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4400" b="1" dirty="0">
                <a:cs typeface="+mj-cs"/>
              </a:rPr>
              <a:t>計算這 </a:t>
            </a:r>
            <a:r>
              <a:rPr lang="en-US" altLang="zh-TW" sz="4400" b="1" dirty="0">
                <a:cs typeface="+mj-cs"/>
              </a:rPr>
              <a:t>4 </a:t>
            </a:r>
            <a:r>
              <a:rPr lang="zh-TW" altLang="en-US" sz="4400" b="1" dirty="0">
                <a:cs typeface="+mj-cs"/>
              </a:rPr>
              <a:t>個未知數之前，還得先讓機器知道，這串數字錯了</a:t>
            </a:r>
          </a:p>
        </p:txBody>
      </p: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60636210-6D0D-47AD-BE32-01F1DC2CC61A}"/>
              </a:ext>
            </a:extLst>
          </p:cNvPr>
          <p:cNvGrpSpPr/>
          <p:nvPr/>
        </p:nvGrpSpPr>
        <p:grpSpPr>
          <a:xfrm>
            <a:off x="422352" y="3764476"/>
            <a:ext cx="6536844" cy="1645980"/>
            <a:chOff x="2522314" y="1606934"/>
            <a:chExt cx="9455672" cy="2675699"/>
          </a:xfrm>
        </p:grpSpPr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24B7A7E6-0D9B-4BAC-93FE-8957B1E34696}"/>
                </a:ext>
              </a:extLst>
            </p:cNvPr>
            <p:cNvSpPr/>
            <p:nvPr/>
          </p:nvSpPr>
          <p:spPr>
            <a:xfrm>
              <a:off x="2716192" y="2459504"/>
              <a:ext cx="1319514" cy="182312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E553F579-DF9D-4526-A0F0-8624E8C21529}"/>
                </a:ext>
              </a:extLst>
            </p:cNvPr>
            <p:cNvSpPr txBox="1"/>
            <p:nvPr/>
          </p:nvSpPr>
          <p:spPr>
            <a:xfrm>
              <a:off x="2962221" y="1657620"/>
              <a:ext cx="1013400" cy="2518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dirty="0">
                  <a:solidFill>
                    <a:schemeClr val="bg1"/>
                  </a:solidFill>
                </a:rPr>
                <a:t>1</a:t>
              </a:r>
              <a:r>
                <a:rPr lang="en-US" altLang="zh-TW" sz="12000" dirty="0">
                  <a:solidFill>
                    <a:schemeClr val="bg1"/>
                  </a:solidFill>
                </a:rPr>
                <a:t>   </a:t>
              </a:r>
              <a:endParaRPr lang="zh-TW" alt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A93D7E3E-4077-4E8D-AA12-63F385ED54CC}"/>
                </a:ext>
              </a:extLst>
            </p:cNvPr>
            <p:cNvSpPr/>
            <p:nvPr/>
          </p:nvSpPr>
          <p:spPr>
            <a:xfrm>
              <a:off x="6408186" y="2459503"/>
              <a:ext cx="1319514" cy="182312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BB34CE2B-A9C7-4EBD-B085-CF3AFCE4D793}"/>
                </a:ext>
              </a:extLst>
            </p:cNvPr>
            <p:cNvSpPr/>
            <p:nvPr/>
          </p:nvSpPr>
          <p:spPr>
            <a:xfrm>
              <a:off x="4564402" y="2459503"/>
              <a:ext cx="1319514" cy="182312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D8468A5C-12E4-4CD5-8F1B-98E2F259CC6D}"/>
                </a:ext>
              </a:extLst>
            </p:cNvPr>
            <p:cNvSpPr/>
            <p:nvPr/>
          </p:nvSpPr>
          <p:spPr>
            <a:xfrm>
              <a:off x="8251446" y="2459503"/>
              <a:ext cx="1319514" cy="182312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0" name="文字方塊 249">
              <a:extLst>
                <a:ext uri="{FF2B5EF4-FFF2-40B4-BE49-F238E27FC236}">
                  <a16:creationId xmlns:a16="http://schemas.microsoft.com/office/drawing/2014/main" id="{71144DD8-53A6-4B84-8391-B7F8DFC053A5}"/>
                </a:ext>
              </a:extLst>
            </p:cNvPr>
            <p:cNvSpPr txBox="1"/>
            <p:nvPr/>
          </p:nvSpPr>
          <p:spPr>
            <a:xfrm>
              <a:off x="4864410" y="2822862"/>
              <a:ext cx="899930" cy="1319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60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endParaRPr lang="zh-TW" altLang="en-US" sz="6000" dirty="0"/>
            </a:p>
          </p:txBody>
        </p:sp>
        <p:sp>
          <p:nvSpPr>
            <p:cNvPr id="251" name="文字方塊 250">
              <a:extLst>
                <a:ext uri="{FF2B5EF4-FFF2-40B4-BE49-F238E27FC236}">
                  <a16:creationId xmlns:a16="http://schemas.microsoft.com/office/drawing/2014/main" id="{34A437F7-3888-4ACE-859E-A43915194844}"/>
                </a:ext>
              </a:extLst>
            </p:cNvPr>
            <p:cNvSpPr txBox="1"/>
            <p:nvPr/>
          </p:nvSpPr>
          <p:spPr>
            <a:xfrm>
              <a:off x="6588936" y="2748872"/>
              <a:ext cx="899931" cy="13190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60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2" name="文字方塊 251">
              <a:extLst>
                <a:ext uri="{FF2B5EF4-FFF2-40B4-BE49-F238E27FC236}">
                  <a16:creationId xmlns:a16="http://schemas.microsoft.com/office/drawing/2014/main" id="{3927F5F2-4CF1-4E0C-B812-C4E6972CDF49}"/>
                </a:ext>
              </a:extLst>
            </p:cNvPr>
            <p:cNvSpPr txBox="1"/>
            <p:nvPr/>
          </p:nvSpPr>
          <p:spPr>
            <a:xfrm>
              <a:off x="8439524" y="2748872"/>
              <a:ext cx="899931" cy="13190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253" name="群組 252">
              <a:extLst>
                <a:ext uri="{FF2B5EF4-FFF2-40B4-BE49-F238E27FC236}">
                  <a16:creationId xmlns:a16="http://schemas.microsoft.com/office/drawing/2014/main" id="{A34A3BBF-D539-4485-99D3-A62D68184ECE}"/>
                </a:ext>
              </a:extLst>
            </p:cNvPr>
            <p:cNvGrpSpPr/>
            <p:nvPr/>
          </p:nvGrpSpPr>
          <p:grpSpPr>
            <a:xfrm>
              <a:off x="2522314" y="2114977"/>
              <a:ext cx="1700958" cy="1603391"/>
              <a:chOff x="2487896" y="2114977"/>
              <a:chExt cx="1700958" cy="1603391"/>
            </a:xfrm>
          </p:grpSpPr>
          <p:grpSp>
            <p:nvGrpSpPr>
              <p:cNvPr id="279" name="群組 278">
                <a:extLst>
                  <a:ext uri="{FF2B5EF4-FFF2-40B4-BE49-F238E27FC236}">
                    <a16:creationId xmlns:a16="http://schemas.microsoft.com/office/drawing/2014/main" id="{12E1C6ED-DC3B-469B-B3F0-8083B14D5811}"/>
                  </a:ext>
                </a:extLst>
              </p:cNvPr>
              <p:cNvGrpSpPr/>
              <p:nvPr/>
            </p:nvGrpSpPr>
            <p:grpSpPr>
              <a:xfrm>
                <a:off x="2487896" y="2114977"/>
                <a:ext cx="625694" cy="1603391"/>
                <a:chOff x="2521024" y="1996336"/>
                <a:chExt cx="625694" cy="1603391"/>
              </a:xfrm>
            </p:grpSpPr>
            <p:cxnSp>
              <p:nvCxnSpPr>
                <p:cNvPr id="283" name="直線接點 282">
                  <a:extLst>
                    <a:ext uri="{FF2B5EF4-FFF2-40B4-BE49-F238E27FC236}">
                      <a16:creationId xmlns:a16="http://schemas.microsoft.com/office/drawing/2014/main" id="{EEC338F3-5922-4233-B38B-A146A8841C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線接點 283">
                  <a:extLst>
                    <a:ext uri="{FF2B5EF4-FFF2-40B4-BE49-F238E27FC236}">
                      <a16:creationId xmlns:a16="http://schemas.microsoft.com/office/drawing/2014/main" id="{C57999F5-E8A0-421A-B3E1-BFAF8F26D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25694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群組 279">
                <a:extLst>
                  <a:ext uri="{FF2B5EF4-FFF2-40B4-BE49-F238E27FC236}">
                    <a16:creationId xmlns:a16="http://schemas.microsoft.com/office/drawing/2014/main" id="{D1E0AAAB-463F-41CB-924E-F8AFE07B529D}"/>
                  </a:ext>
                </a:extLst>
              </p:cNvPr>
              <p:cNvGrpSpPr/>
              <p:nvPr/>
            </p:nvGrpSpPr>
            <p:grpSpPr>
              <a:xfrm flipH="1">
                <a:off x="3506594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281" name="直線接點 280">
                  <a:extLst>
                    <a:ext uri="{FF2B5EF4-FFF2-40B4-BE49-F238E27FC236}">
                      <a16:creationId xmlns:a16="http://schemas.microsoft.com/office/drawing/2014/main" id="{CF1A9532-B6A7-40E5-98CA-1670A9243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線接點 281">
                  <a:extLst>
                    <a:ext uri="{FF2B5EF4-FFF2-40B4-BE49-F238E27FC236}">
                      <a16:creationId xmlns:a16="http://schemas.microsoft.com/office/drawing/2014/main" id="{F6C70649-F64C-45BD-B786-61468A30B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4" name="群組 253">
              <a:extLst>
                <a:ext uri="{FF2B5EF4-FFF2-40B4-BE49-F238E27FC236}">
                  <a16:creationId xmlns:a16="http://schemas.microsoft.com/office/drawing/2014/main" id="{FC953A61-C7EF-4C8E-A3ED-956CE1BFDBD7}"/>
                </a:ext>
              </a:extLst>
            </p:cNvPr>
            <p:cNvGrpSpPr/>
            <p:nvPr/>
          </p:nvGrpSpPr>
          <p:grpSpPr>
            <a:xfrm>
              <a:off x="4367455" y="2114977"/>
              <a:ext cx="1700958" cy="1603391"/>
              <a:chOff x="2487896" y="2114977"/>
              <a:chExt cx="1700958" cy="1603391"/>
            </a:xfrm>
          </p:grpSpPr>
          <p:grpSp>
            <p:nvGrpSpPr>
              <p:cNvPr id="273" name="群組 272">
                <a:extLst>
                  <a:ext uri="{FF2B5EF4-FFF2-40B4-BE49-F238E27FC236}">
                    <a16:creationId xmlns:a16="http://schemas.microsoft.com/office/drawing/2014/main" id="{52FEC1D8-97E6-4C6C-8C73-5FE17FD65728}"/>
                  </a:ext>
                </a:extLst>
              </p:cNvPr>
              <p:cNvGrpSpPr/>
              <p:nvPr/>
            </p:nvGrpSpPr>
            <p:grpSpPr>
              <a:xfrm>
                <a:off x="2487896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277" name="直線接點 276">
                  <a:extLst>
                    <a:ext uri="{FF2B5EF4-FFF2-40B4-BE49-F238E27FC236}">
                      <a16:creationId xmlns:a16="http://schemas.microsoft.com/office/drawing/2014/main" id="{4F166436-09D4-450B-B518-B489255C2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線接點 277">
                  <a:extLst>
                    <a:ext uri="{FF2B5EF4-FFF2-40B4-BE49-F238E27FC236}">
                      <a16:creationId xmlns:a16="http://schemas.microsoft.com/office/drawing/2014/main" id="{D69C875B-0217-42E9-B6DC-49B822F83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群組 273">
                <a:extLst>
                  <a:ext uri="{FF2B5EF4-FFF2-40B4-BE49-F238E27FC236}">
                    <a16:creationId xmlns:a16="http://schemas.microsoft.com/office/drawing/2014/main" id="{892E3817-56DE-4138-9A12-A602CF924B90}"/>
                  </a:ext>
                </a:extLst>
              </p:cNvPr>
              <p:cNvGrpSpPr/>
              <p:nvPr/>
            </p:nvGrpSpPr>
            <p:grpSpPr>
              <a:xfrm flipH="1">
                <a:off x="3506594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275" name="直線接點 274">
                  <a:extLst>
                    <a:ext uri="{FF2B5EF4-FFF2-40B4-BE49-F238E27FC236}">
                      <a16:creationId xmlns:a16="http://schemas.microsoft.com/office/drawing/2014/main" id="{1119F8DE-5495-43E2-9D7E-6957CD6D4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線接點 275">
                  <a:extLst>
                    <a:ext uri="{FF2B5EF4-FFF2-40B4-BE49-F238E27FC236}">
                      <a16:creationId xmlns:a16="http://schemas.microsoft.com/office/drawing/2014/main" id="{9D3E6CE7-3171-4730-BF4A-DF4422B3F3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8A3F2A2A-EE7D-40E7-A13D-8EBDA69A8387}"/>
                </a:ext>
              </a:extLst>
            </p:cNvPr>
            <p:cNvGrpSpPr/>
            <p:nvPr/>
          </p:nvGrpSpPr>
          <p:grpSpPr>
            <a:xfrm>
              <a:off x="6209358" y="2114977"/>
              <a:ext cx="1700958" cy="1603391"/>
              <a:chOff x="2487896" y="2114977"/>
              <a:chExt cx="1700958" cy="1603391"/>
            </a:xfrm>
          </p:grpSpPr>
          <p:grpSp>
            <p:nvGrpSpPr>
              <p:cNvPr id="267" name="群組 266">
                <a:extLst>
                  <a:ext uri="{FF2B5EF4-FFF2-40B4-BE49-F238E27FC236}">
                    <a16:creationId xmlns:a16="http://schemas.microsoft.com/office/drawing/2014/main" id="{2AC33FF4-E48A-4247-A7A6-E4B48608EECA}"/>
                  </a:ext>
                </a:extLst>
              </p:cNvPr>
              <p:cNvGrpSpPr/>
              <p:nvPr/>
            </p:nvGrpSpPr>
            <p:grpSpPr>
              <a:xfrm>
                <a:off x="2487896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271" name="直線接點 270">
                  <a:extLst>
                    <a:ext uri="{FF2B5EF4-FFF2-40B4-BE49-F238E27FC236}">
                      <a16:creationId xmlns:a16="http://schemas.microsoft.com/office/drawing/2014/main" id="{F4BC397A-830F-492B-8953-C9C810D32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直線接點 271">
                  <a:extLst>
                    <a:ext uri="{FF2B5EF4-FFF2-40B4-BE49-F238E27FC236}">
                      <a16:creationId xmlns:a16="http://schemas.microsoft.com/office/drawing/2014/main" id="{58857986-776C-46DD-A1E8-7505E6337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8" name="群組 267">
                <a:extLst>
                  <a:ext uri="{FF2B5EF4-FFF2-40B4-BE49-F238E27FC236}">
                    <a16:creationId xmlns:a16="http://schemas.microsoft.com/office/drawing/2014/main" id="{0993D8E6-DAF9-446C-A366-A70C7368DC71}"/>
                  </a:ext>
                </a:extLst>
              </p:cNvPr>
              <p:cNvGrpSpPr/>
              <p:nvPr/>
            </p:nvGrpSpPr>
            <p:grpSpPr>
              <a:xfrm flipH="1">
                <a:off x="3506594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269" name="直線接點 268">
                  <a:extLst>
                    <a:ext uri="{FF2B5EF4-FFF2-40B4-BE49-F238E27FC236}">
                      <a16:creationId xmlns:a16="http://schemas.microsoft.com/office/drawing/2014/main" id="{3031E2B2-C718-496A-968C-C9DB2943B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線接點 269">
                  <a:extLst>
                    <a:ext uri="{FF2B5EF4-FFF2-40B4-BE49-F238E27FC236}">
                      <a16:creationId xmlns:a16="http://schemas.microsoft.com/office/drawing/2014/main" id="{923A5565-F017-4CD9-B8F4-6EFB7ECB9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6" name="群組 255">
              <a:extLst>
                <a:ext uri="{FF2B5EF4-FFF2-40B4-BE49-F238E27FC236}">
                  <a16:creationId xmlns:a16="http://schemas.microsoft.com/office/drawing/2014/main" id="{B94E794A-FD55-4173-A117-8DF4563B85C8}"/>
                </a:ext>
              </a:extLst>
            </p:cNvPr>
            <p:cNvGrpSpPr/>
            <p:nvPr/>
          </p:nvGrpSpPr>
          <p:grpSpPr>
            <a:xfrm>
              <a:off x="8049699" y="2114977"/>
              <a:ext cx="1700958" cy="1603391"/>
              <a:chOff x="2487896" y="2114977"/>
              <a:chExt cx="1700958" cy="1603391"/>
            </a:xfrm>
          </p:grpSpPr>
          <p:grpSp>
            <p:nvGrpSpPr>
              <p:cNvPr id="261" name="群組 260">
                <a:extLst>
                  <a:ext uri="{FF2B5EF4-FFF2-40B4-BE49-F238E27FC236}">
                    <a16:creationId xmlns:a16="http://schemas.microsoft.com/office/drawing/2014/main" id="{3FF6D379-45F6-4814-BB5E-3D00E3FD999F}"/>
                  </a:ext>
                </a:extLst>
              </p:cNvPr>
              <p:cNvGrpSpPr/>
              <p:nvPr/>
            </p:nvGrpSpPr>
            <p:grpSpPr>
              <a:xfrm>
                <a:off x="2487896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265" name="直線接點 264">
                  <a:extLst>
                    <a:ext uri="{FF2B5EF4-FFF2-40B4-BE49-F238E27FC236}">
                      <a16:creationId xmlns:a16="http://schemas.microsoft.com/office/drawing/2014/main" id="{C8D47AB8-DFFC-433E-8280-9063804B4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線接點 265">
                  <a:extLst>
                    <a:ext uri="{FF2B5EF4-FFF2-40B4-BE49-F238E27FC236}">
                      <a16:creationId xmlns:a16="http://schemas.microsoft.com/office/drawing/2014/main" id="{26F70AD7-3EFB-4AA7-911F-9E2D8A645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群組 261">
                <a:extLst>
                  <a:ext uri="{FF2B5EF4-FFF2-40B4-BE49-F238E27FC236}">
                    <a16:creationId xmlns:a16="http://schemas.microsoft.com/office/drawing/2014/main" id="{2F1ED7E8-A8B9-4306-AFCE-94014C3394A6}"/>
                  </a:ext>
                </a:extLst>
              </p:cNvPr>
              <p:cNvGrpSpPr/>
              <p:nvPr/>
            </p:nvGrpSpPr>
            <p:grpSpPr>
              <a:xfrm flipH="1">
                <a:off x="3506594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263" name="直線接點 262">
                  <a:extLst>
                    <a:ext uri="{FF2B5EF4-FFF2-40B4-BE49-F238E27FC236}">
                      <a16:creationId xmlns:a16="http://schemas.microsoft.com/office/drawing/2014/main" id="{3C7E3CDC-6752-4A90-B739-A9269CE95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直線接點 263">
                  <a:extLst>
                    <a:ext uri="{FF2B5EF4-FFF2-40B4-BE49-F238E27FC236}">
                      <a16:creationId xmlns:a16="http://schemas.microsoft.com/office/drawing/2014/main" id="{329505EF-E114-4019-A5E8-518D5498A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7" name="文字方塊 256">
              <a:extLst>
                <a:ext uri="{FF2B5EF4-FFF2-40B4-BE49-F238E27FC236}">
                  <a16:creationId xmlns:a16="http://schemas.microsoft.com/office/drawing/2014/main" id="{AB84836E-75A8-4AF1-83E9-0E50DB760DE0}"/>
                </a:ext>
              </a:extLst>
            </p:cNvPr>
            <p:cNvSpPr txBox="1"/>
            <p:nvPr/>
          </p:nvSpPr>
          <p:spPr>
            <a:xfrm>
              <a:off x="2953128" y="1606934"/>
              <a:ext cx="786529" cy="850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位置</a:t>
              </a:r>
              <a:endParaRPr lang="en-US" altLang="zh-TW" sz="14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4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8" name="文字方塊 257">
              <a:extLst>
                <a:ext uri="{FF2B5EF4-FFF2-40B4-BE49-F238E27FC236}">
                  <a16:creationId xmlns:a16="http://schemas.microsoft.com/office/drawing/2014/main" id="{7C4EDA23-55ED-41E4-AF88-CF899DBC0359}"/>
                </a:ext>
              </a:extLst>
            </p:cNvPr>
            <p:cNvSpPr txBox="1"/>
            <p:nvPr/>
          </p:nvSpPr>
          <p:spPr>
            <a:xfrm>
              <a:off x="5883917" y="1606934"/>
              <a:ext cx="6094069" cy="85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位置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prstClr val="white">
                      <a:lumMod val="6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59" name="文字方塊 258">
              <a:extLst>
                <a:ext uri="{FF2B5EF4-FFF2-40B4-BE49-F238E27FC236}">
                  <a16:creationId xmlns:a16="http://schemas.microsoft.com/office/drawing/2014/main" id="{F7863E22-40C3-4CE3-8F85-43DA1DDBEE6C}"/>
                </a:ext>
              </a:extLst>
            </p:cNvPr>
            <p:cNvSpPr txBox="1"/>
            <p:nvPr/>
          </p:nvSpPr>
          <p:spPr>
            <a:xfrm>
              <a:off x="6681477" y="1606934"/>
              <a:ext cx="807385" cy="85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位置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prstClr val="white">
                      <a:lumMod val="6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60" name="文字方塊 259">
              <a:extLst>
                <a:ext uri="{FF2B5EF4-FFF2-40B4-BE49-F238E27FC236}">
                  <a16:creationId xmlns:a16="http://schemas.microsoft.com/office/drawing/2014/main" id="{1B5045DC-90A3-415E-9B0E-AE2397838556}"/>
                </a:ext>
              </a:extLst>
            </p:cNvPr>
            <p:cNvSpPr txBox="1"/>
            <p:nvPr/>
          </p:nvSpPr>
          <p:spPr>
            <a:xfrm>
              <a:off x="4755130" y="1606934"/>
              <a:ext cx="941644" cy="85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位置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prstClr val="white">
                      <a:lumMod val="6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664C5819-A3CB-47BD-AC2C-1007147024AA}"/>
                  </a:ext>
                </a:extLst>
              </p:cNvPr>
              <p:cNvSpPr txBox="1"/>
              <p:nvPr/>
            </p:nvSpPr>
            <p:spPr>
              <a:xfrm>
                <a:off x="8967689" y="5513774"/>
                <a:ext cx="15350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664C5819-A3CB-47BD-AC2C-10071470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689" y="5513774"/>
                <a:ext cx="1535005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文字方塊 285">
                <a:extLst>
                  <a:ext uri="{FF2B5EF4-FFF2-40B4-BE49-F238E27FC236}">
                    <a16:creationId xmlns:a16="http://schemas.microsoft.com/office/drawing/2014/main" id="{462172CB-23B6-43F2-B493-168186F60C73}"/>
                  </a:ext>
                </a:extLst>
              </p:cNvPr>
              <p:cNvSpPr txBox="1"/>
              <p:nvPr/>
            </p:nvSpPr>
            <p:spPr>
              <a:xfrm>
                <a:off x="6281901" y="5470216"/>
                <a:ext cx="20915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6" name="文字方塊 285">
                <a:extLst>
                  <a:ext uri="{FF2B5EF4-FFF2-40B4-BE49-F238E27FC236}">
                    <a16:creationId xmlns:a16="http://schemas.microsoft.com/office/drawing/2014/main" id="{462172CB-23B6-43F2-B493-168186F6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901" y="5470216"/>
                <a:ext cx="2091502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38AB6CC3-75A2-4CBB-94AA-C23990D540E7}"/>
                  </a:ext>
                </a:extLst>
              </p:cNvPr>
              <p:cNvSpPr txBox="1"/>
              <p:nvPr/>
            </p:nvSpPr>
            <p:spPr>
              <a:xfrm>
                <a:off x="8987241" y="2997234"/>
                <a:ext cx="13113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38AB6CC3-75A2-4CBB-94AA-C23990D54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241" y="2997234"/>
                <a:ext cx="1311325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" name="標題 1">
            <a:extLst>
              <a:ext uri="{FF2B5EF4-FFF2-40B4-BE49-F238E27FC236}">
                <a16:creationId xmlns:a16="http://schemas.microsoft.com/office/drawing/2014/main" id="{925F3C88-A2F0-47AE-85EC-6B8662481A72}"/>
              </a:ext>
            </a:extLst>
          </p:cNvPr>
          <p:cNvSpPr txBox="1">
            <a:spLocks/>
          </p:cNvSpPr>
          <p:nvPr/>
        </p:nvSpPr>
        <p:spPr>
          <a:xfrm>
            <a:off x="838200" y="348884"/>
            <a:ext cx="3586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TW" b="1" dirty="0"/>
              <a:t>R-S</a:t>
            </a:r>
            <a:r>
              <a:rPr lang="zh-TW" altLang="en-US" b="1" dirty="0"/>
              <a:t>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900541-7AE9-484C-85DC-DFD32EADCE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650211" y="3673551"/>
            <a:ext cx="341223" cy="196462"/>
          </a:xfrm>
          <a:prstGeom prst="rect">
            <a:avLst/>
          </a:prstGeom>
        </p:spPr>
      </p:pic>
      <p:sp>
        <p:nvSpPr>
          <p:cNvPr id="216" name="文字方塊 215">
            <a:extLst>
              <a:ext uri="{FF2B5EF4-FFF2-40B4-BE49-F238E27FC236}">
                <a16:creationId xmlns:a16="http://schemas.microsoft.com/office/drawing/2014/main" id="{D0C11419-E2F9-428B-9621-2861FB22C3D7}"/>
              </a:ext>
            </a:extLst>
          </p:cNvPr>
          <p:cNvSpPr txBox="1"/>
          <p:nvPr/>
        </p:nvSpPr>
        <p:spPr>
          <a:xfrm>
            <a:off x="6341815" y="3642914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TW" sz="1400" b="1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3" name="圖片 292">
            <a:extLst>
              <a:ext uri="{FF2B5EF4-FFF2-40B4-BE49-F238E27FC236}">
                <a16:creationId xmlns:a16="http://schemas.microsoft.com/office/drawing/2014/main" id="{68692C49-1981-4F46-933F-487C358DF90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7865990" y="3732215"/>
            <a:ext cx="403670" cy="2122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24D9266-D025-4FAD-B860-C9C394E8D8A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212270" y="3030061"/>
            <a:ext cx="783774" cy="3960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0BD4A5-0CCC-4637-A800-E4185501157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8742014" y="3940954"/>
            <a:ext cx="449339" cy="103346"/>
          </a:xfrm>
          <a:prstGeom prst="rect">
            <a:avLst/>
          </a:prstGeom>
        </p:spPr>
      </p:pic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25B65242-ECE1-4A5B-8F75-588722314ED4}"/>
              </a:ext>
            </a:extLst>
          </p:cNvPr>
          <p:cNvGrpSpPr/>
          <p:nvPr/>
        </p:nvGrpSpPr>
        <p:grpSpPr>
          <a:xfrm>
            <a:off x="3195725" y="2616817"/>
            <a:ext cx="6536844" cy="1660225"/>
            <a:chOff x="2522314" y="1606933"/>
            <a:chExt cx="9455672" cy="2698856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EA42381-C499-4D79-B23B-5A32C8190540}"/>
                </a:ext>
              </a:extLst>
            </p:cNvPr>
            <p:cNvSpPr/>
            <p:nvPr/>
          </p:nvSpPr>
          <p:spPr>
            <a:xfrm>
              <a:off x="2716192" y="2459504"/>
              <a:ext cx="1319514" cy="182312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87E4DCF-5289-4265-B32D-CC9DE816E77D}"/>
                </a:ext>
              </a:extLst>
            </p:cNvPr>
            <p:cNvSpPr txBox="1"/>
            <p:nvPr/>
          </p:nvSpPr>
          <p:spPr>
            <a:xfrm>
              <a:off x="2962221" y="1657620"/>
              <a:ext cx="1013400" cy="2518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dirty="0">
                  <a:solidFill>
                    <a:schemeClr val="bg1"/>
                  </a:solidFill>
                </a:rPr>
                <a:t>1</a:t>
              </a:r>
              <a:r>
                <a:rPr lang="en-US" altLang="zh-TW" sz="12000" dirty="0">
                  <a:solidFill>
                    <a:schemeClr val="bg1"/>
                  </a:solidFill>
                </a:rPr>
                <a:t>   </a:t>
              </a:r>
              <a:endParaRPr lang="zh-TW" alt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ACAA8D2-0DDD-419E-A530-3138E986CE8B}"/>
                </a:ext>
              </a:extLst>
            </p:cNvPr>
            <p:cNvSpPr/>
            <p:nvPr/>
          </p:nvSpPr>
          <p:spPr>
            <a:xfrm>
              <a:off x="6365819" y="2459502"/>
              <a:ext cx="1319514" cy="182312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E0869B1-515C-4EE1-8B81-976B022C50F7}"/>
                </a:ext>
              </a:extLst>
            </p:cNvPr>
            <p:cNvSpPr/>
            <p:nvPr/>
          </p:nvSpPr>
          <p:spPr>
            <a:xfrm>
              <a:off x="4564402" y="2459503"/>
              <a:ext cx="1319514" cy="182312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ABC457BB-FE12-4CE5-9B53-4D6040E43484}"/>
                </a:ext>
              </a:extLst>
            </p:cNvPr>
            <p:cNvSpPr/>
            <p:nvPr/>
          </p:nvSpPr>
          <p:spPr>
            <a:xfrm>
              <a:off x="8274684" y="2482660"/>
              <a:ext cx="1319514" cy="182312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C654F21F-E1EB-4C41-8896-3B87A86C2074}"/>
                </a:ext>
              </a:extLst>
            </p:cNvPr>
            <p:cNvSpPr txBox="1"/>
            <p:nvPr/>
          </p:nvSpPr>
          <p:spPr>
            <a:xfrm>
              <a:off x="4864410" y="2822862"/>
              <a:ext cx="899930" cy="1319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60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2</a:t>
              </a:r>
              <a:endParaRPr lang="zh-TW" altLang="en-US" sz="6000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AF8F1A9D-4DCA-47BD-812C-8D32938219A8}"/>
                </a:ext>
              </a:extLst>
            </p:cNvPr>
            <p:cNvSpPr txBox="1"/>
            <p:nvPr/>
          </p:nvSpPr>
          <p:spPr>
            <a:xfrm>
              <a:off x="6619154" y="2822862"/>
              <a:ext cx="899930" cy="13190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60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3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945C6A80-F994-458F-9180-C0A7346D62CD}"/>
                </a:ext>
              </a:extLst>
            </p:cNvPr>
            <p:cNvSpPr txBox="1"/>
            <p:nvPr/>
          </p:nvSpPr>
          <p:spPr>
            <a:xfrm>
              <a:off x="8499227" y="2834410"/>
              <a:ext cx="899930" cy="13190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4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E3844659-5E56-42F9-BB1D-CFE0BA6B6838}"/>
                </a:ext>
              </a:extLst>
            </p:cNvPr>
            <p:cNvGrpSpPr/>
            <p:nvPr/>
          </p:nvGrpSpPr>
          <p:grpSpPr>
            <a:xfrm>
              <a:off x="2522314" y="2114977"/>
              <a:ext cx="1700958" cy="1603391"/>
              <a:chOff x="2487896" y="2114977"/>
              <a:chExt cx="1700958" cy="1603391"/>
            </a:xfrm>
          </p:grpSpPr>
          <p:grpSp>
            <p:nvGrpSpPr>
              <p:cNvPr id="136" name="群組 135">
                <a:extLst>
                  <a:ext uri="{FF2B5EF4-FFF2-40B4-BE49-F238E27FC236}">
                    <a16:creationId xmlns:a16="http://schemas.microsoft.com/office/drawing/2014/main" id="{4130380F-3420-4047-A823-E2D5CA3F02B4}"/>
                  </a:ext>
                </a:extLst>
              </p:cNvPr>
              <p:cNvGrpSpPr/>
              <p:nvPr/>
            </p:nvGrpSpPr>
            <p:grpSpPr>
              <a:xfrm>
                <a:off x="2487896" y="2114977"/>
                <a:ext cx="625694" cy="1603391"/>
                <a:chOff x="2521024" y="1996336"/>
                <a:chExt cx="625694" cy="1603391"/>
              </a:xfrm>
            </p:grpSpPr>
            <p:cxnSp>
              <p:nvCxnSpPr>
                <p:cNvPr id="140" name="直線接點 139">
                  <a:extLst>
                    <a:ext uri="{FF2B5EF4-FFF2-40B4-BE49-F238E27FC236}">
                      <a16:creationId xmlns:a16="http://schemas.microsoft.com/office/drawing/2014/main" id="{A530BDDC-938B-4C6D-A8B1-F423C49E9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線接點 140">
                  <a:extLst>
                    <a:ext uri="{FF2B5EF4-FFF2-40B4-BE49-F238E27FC236}">
                      <a16:creationId xmlns:a16="http://schemas.microsoft.com/office/drawing/2014/main" id="{39A0B586-3081-490F-B460-F9F5C7E927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25694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群組 136">
                <a:extLst>
                  <a:ext uri="{FF2B5EF4-FFF2-40B4-BE49-F238E27FC236}">
                    <a16:creationId xmlns:a16="http://schemas.microsoft.com/office/drawing/2014/main" id="{51CB5B99-A433-403A-92BB-A3912113349A}"/>
                  </a:ext>
                </a:extLst>
              </p:cNvPr>
              <p:cNvGrpSpPr/>
              <p:nvPr/>
            </p:nvGrpSpPr>
            <p:grpSpPr>
              <a:xfrm flipH="1">
                <a:off x="3506594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138" name="直線接點 137">
                  <a:extLst>
                    <a:ext uri="{FF2B5EF4-FFF2-40B4-BE49-F238E27FC236}">
                      <a16:creationId xmlns:a16="http://schemas.microsoft.com/office/drawing/2014/main" id="{93EA2541-D1F3-4C66-9064-B14F52F589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線接點 138">
                  <a:extLst>
                    <a:ext uri="{FF2B5EF4-FFF2-40B4-BE49-F238E27FC236}">
                      <a16:creationId xmlns:a16="http://schemas.microsoft.com/office/drawing/2014/main" id="{1E2C428A-DF10-404D-BE1B-724561761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EF41E0DC-C42F-40F5-99ED-8CB1B504B5AC}"/>
                </a:ext>
              </a:extLst>
            </p:cNvPr>
            <p:cNvGrpSpPr/>
            <p:nvPr/>
          </p:nvGrpSpPr>
          <p:grpSpPr>
            <a:xfrm>
              <a:off x="4367455" y="2114977"/>
              <a:ext cx="1700958" cy="1603391"/>
              <a:chOff x="2487896" y="2114977"/>
              <a:chExt cx="1700958" cy="1603391"/>
            </a:xfrm>
          </p:grpSpPr>
          <p:grpSp>
            <p:nvGrpSpPr>
              <p:cNvPr id="130" name="群組 129">
                <a:extLst>
                  <a:ext uri="{FF2B5EF4-FFF2-40B4-BE49-F238E27FC236}">
                    <a16:creationId xmlns:a16="http://schemas.microsoft.com/office/drawing/2014/main" id="{4A8A572B-A2C9-4521-B5FB-EA0CB9D52BE1}"/>
                  </a:ext>
                </a:extLst>
              </p:cNvPr>
              <p:cNvGrpSpPr/>
              <p:nvPr/>
            </p:nvGrpSpPr>
            <p:grpSpPr>
              <a:xfrm>
                <a:off x="2487896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134" name="直線接點 133">
                  <a:extLst>
                    <a:ext uri="{FF2B5EF4-FFF2-40B4-BE49-F238E27FC236}">
                      <a16:creationId xmlns:a16="http://schemas.microsoft.com/office/drawing/2014/main" id="{886566BD-F893-4B55-B74D-3E3756590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線接點 134">
                  <a:extLst>
                    <a:ext uri="{FF2B5EF4-FFF2-40B4-BE49-F238E27FC236}">
                      <a16:creationId xmlns:a16="http://schemas.microsoft.com/office/drawing/2014/main" id="{8A513B15-D70F-45B8-A7C4-058DDD0CE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群組 130">
                <a:extLst>
                  <a:ext uri="{FF2B5EF4-FFF2-40B4-BE49-F238E27FC236}">
                    <a16:creationId xmlns:a16="http://schemas.microsoft.com/office/drawing/2014/main" id="{928A98D2-FD22-454B-AC92-C9C66F3B6BD8}"/>
                  </a:ext>
                </a:extLst>
              </p:cNvPr>
              <p:cNvGrpSpPr/>
              <p:nvPr/>
            </p:nvGrpSpPr>
            <p:grpSpPr>
              <a:xfrm flipH="1">
                <a:off x="3506594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132" name="直線接點 131">
                  <a:extLst>
                    <a:ext uri="{FF2B5EF4-FFF2-40B4-BE49-F238E27FC236}">
                      <a16:creationId xmlns:a16="http://schemas.microsoft.com/office/drawing/2014/main" id="{0426B9EE-45A9-40A4-A89C-ADAED4564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線接點 132">
                  <a:extLst>
                    <a:ext uri="{FF2B5EF4-FFF2-40B4-BE49-F238E27FC236}">
                      <a16:creationId xmlns:a16="http://schemas.microsoft.com/office/drawing/2014/main" id="{66D32F9F-02B4-4D9A-A969-01BA2F372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1067B337-8301-414F-A3EC-E22D5B4352ED}"/>
                </a:ext>
              </a:extLst>
            </p:cNvPr>
            <p:cNvGrpSpPr/>
            <p:nvPr/>
          </p:nvGrpSpPr>
          <p:grpSpPr>
            <a:xfrm>
              <a:off x="6209358" y="2114977"/>
              <a:ext cx="1700958" cy="1603391"/>
              <a:chOff x="2487896" y="2114977"/>
              <a:chExt cx="1700958" cy="1603391"/>
            </a:xfrm>
          </p:grpSpPr>
          <p:grpSp>
            <p:nvGrpSpPr>
              <p:cNvPr id="124" name="群組 123">
                <a:extLst>
                  <a:ext uri="{FF2B5EF4-FFF2-40B4-BE49-F238E27FC236}">
                    <a16:creationId xmlns:a16="http://schemas.microsoft.com/office/drawing/2014/main" id="{1A2A16E3-2DE4-4E77-A6A1-4AF9AC20CF81}"/>
                  </a:ext>
                </a:extLst>
              </p:cNvPr>
              <p:cNvGrpSpPr/>
              <p:nvPr/>
            </p:nvGrpSpPr>
            <p:grpSpPr>
              <a:xfrm>
                <a:off x="2487896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128" name="直線接點 127">
                  <a:extLst>
                    <a:ext uri="{FF2B5EF4-FFF2-40B4-BE49-F238E27FC236}">
                      <a16:creationId xmlns:a16="http://schemas.microsoft.com/office/drawing/2014/main" id="{AEAD4A0E-CEE2-489E-A93B-C957D7240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接點 128">
                  <a:extLst>
                    <a:ext uri="{FF2B5EF4-FFF2-40B4-BE49-F238E27FC236}">
                      <a16:creationId xmlns:a16="http://schemas.microsoft.com/office/drawing/2014/main" id="{EC0C5AFD-CFB3-4651-9869-60A8C84A7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群組 124">
                <a:extLst>
                  <a:ext uri="{FF2B5EF4-FFF2-40B4-BE49-F238E27FC236}">
                    <a16:creationId xmlns:a16="http://schemas.microsoft.com/office/drawing/2014/main" id="{5D891E03-3DCA-4A52-807F-12C8ADA981E9}"/>
                  </a:ext>
                </a:extLst>
              </p:cNvPr>
              <p:cNvGrpSpPr/>
              <p:nvPr/>
            </p:nvGrpSpPr>
            <p:grpSpPr>
              <a:xfrm flipH="1">
                <a:off x="3506594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126" name="直線接點 125">
                  <a:extLst>
                    <a:ext uri="{FF2B5EF4-FFF2-40B4-BE49-F238E27FC236}">
                      <a16:creationId xmlns:a16="http://schemas.microsoft.com/office/drawing/2014/main" id="{F19AC68D-5B14-426D-92C3-AEE8BD1DB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接點 126">
                  <a:extLst>
                    <a:ext uri="{FF2B5EF4-FFF2-40B4-BE49-F238E27FC236}">
                      <a16:creationId xmlns:a16="http://schemas.microsoft.com/office/drawing/2014/main" id="{E8962628-ADAF-4DEF-AB04-61216CA426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2A6F1B7F-D813-4A63-8492-E9DDEDC64413}"/>
                </a:ext>
              </a:extLst>
            </p:cNvPr>
            <p:cNvGrpSpPr/>
            <p:nvPr/>
          </p:nvGrpSpPr>
          <p:grpSpPr>
            <a:xfrm>
              <a:off x="8049699" y="2114977"/>
              <a:ext cx="1700958" cy="1603391"/>
              <a:chOff x="2487896" y="2114977"/>
              <a:chExt cx="1700958" cy="1603391"/>
            </a:xfrm>
          </p:grpSpPr>
          <p:grpSp>
            <p:nvGrpSpPr>
              <p:cNvPr id="118" name="群組 117">
                <a:extLst>
                  <a:ext uri="{FF2B5EF4-FFF2-40B4-BE49-F238E27FC236}">
                    <a16:creationId xmlns:a16="http://schemas.microsoft.com/office/drawing/2014/main" id="{C97B2D3E-92F1-40F7-A2E6-A9277FB6C76E}"/>
                  </a:ext>
                </a:extLst>
              </p:cNvPr>
              <p:cNvGrpSpPr/>
              <p:nvPr/>
            </p:nvGrpSpPr>
            <p:grpSpPr>
              <a:xfrm>
                <a:off x="2487896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122" name="直線接點 121">
                  <a:extLst>
                    <a:ext uri="{FF2B5EF4-FFF2-40B4-BE49-F238E27FC236}">
                      <a16:creationId xmlns:a16="http://schemas.microsoft.com/office/drawing/2014/main" id="{CBE0DFB6-CD01-4CF7-9240-19B0973BA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接點 122">
                  <a:extLst>
                    <a:ext uri="{FF2B5EF4-FFF2-40B4-BE49-F238E27FC236}">
                      <a16:creationId xmlns:a16="http://schemas.microsoft.com/office/drawing/2014/main" id="{0E243935-E355-4A3C-91C7-4B868FC338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群組 118">
                <a:extLst>
                  <a:ext uri="{FF2B5EF4-FFF2-40B4-BE49-F238E27FC236}">
                    <a16:creationId xmlns:a16="http://schemas.microsoft.com/office/drawing/2014/main" id="{592A525A-9967-45BC-B030-479E24684C27}"/>
                  </a:ext>
                </a:extLst>
              </p:cNvPr>
              <p:cNvGrpSpPr/>
              <p:nvPr/>
            </p:nvGrpSpPr>
            <p:grpSpPr>
              <a:xfrm flipH="1">
                <a:off x="3506594" y="2114977"/>
                <a:ext cx="682260" cy="1603391"/>
                <a:chOff x="2521024" y="1996336"/>
                <a:chExt cx="682260" cy="1603391"/>
              </a:xfrm>
            </p:grpSpPr>
            <p:cxnSp>
              <p:nvCxnSpPr>
                <p:cNvPr id="120" name="直線接點 119">
                  <a:extLst>
                    <a:ext uri="{FF2B5EF4-FFF2-40B4-BE49-F238E27FC236}">
                      <a16:creationId xmlns:a16="http://schemas.microsoft.com/office/drawing/2014/main" id="{1FD58343-B27B-4B6A-8AF0-3E036711C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1024" y="1996337"/>
                  <a:ext cx="0" cy="160339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線接點 120">
                  <a:extLst>
                    <a:ext uri="{FF2B5EF4-FFF2-40B4-BE49-F238E27FC236}">
                      <a16:creationId xmlns:a16="http://schemas.microsoft.com/office/drawing/2014/main" id="{917437ED-994D-403E-9601-3BDA891B64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1024" y="1996336"/>
                  <a:ext cx="682260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E6B3D1A-9B4E-4D23-AF8A-521F3A27C26E}"/>
                </a:ext>
              </a:extLst>
            </p:cNvPr>
            <p:cNvSpPr txBox="1"/>
            <p:nvPr/>
          </p:nvSpPr>
          <p:spPr>
            <a:xfrm>
              <a:off x="2953128" y="1606934"/>
              <a:ext cx="786529" cy="850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4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位置</a:t>
              </a:r>
              <a:endParaRPr lang="en-US" altLang="zh-TW" sz="14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en-US" sz="1400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05356A77-722F-44E6-BD32-F9710BE5FAC2}"/>
                </a:ext>
              </a:extLst>
            </p:cNvPr>
            <p:cNvSpPr txBox="1"/>
            <p:nvPr/>
          </p:nvSpPr>
          <p:spPr>
            <a:xfrm>
              <a:off x="5883917" y="1606933"/>
              <a:ext cx="6094069" cy="85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位置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prstClr val="white">
                      <a:lumMod val="6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F66F4BB7-7B23-48D4-830A-0836366D2778}"/>
                </a:ext>
              </a:extLst>
            </p:cNvPr>
            <p:cNvSpPr txBox="1"/>
            <p:nvPr/>
          </p:nvSpPr>
          <p:spPr>
            <a:xfrm>
              <a:off x="6681477" y="1606934"/>
              <a:ext cx="807385" cy="85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位置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prstClr val="white">
                      <a:lumMod val="6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7D31C96B-ED23-4712-A5AB-0029B3719054}"/>
                </a:ext>
              </a:extLst>
            </p:cNvPr>
            <p:cNvSpPr txBox="1"/>
            <p:nvPr/>
          </p:nvSpPr>
          <p:spPr>
            <a:xfrm>
              <a:off x="4755130" y="1606934"/>
              <a:ext cx="941644" cy="85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位置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>
                  <a:solidFill>
                    <a:prstClr val="white">
                      <a:lumMod val="6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0369542-1AC6-4753-B0F6-D87C303718B9}"/>
              </a:ext>
            </a:extLst>
          </p:cNvPr>
          <p:cNvSpPr/>
          <p:nvPr/>
        </p:nvSpPr>
        <p:spPr>
          <a:xfrm>
            <a:off x="3328897" y="3166704"/>
            <a:ext cx="912199" cy="112151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rgbClr val="FFCECE">
                  <a:shade val="67500"/>
                  <a:satMod val="115000"/>
                </a:srgbClr>
              </a:gs>
              <a:gs pos="100000">
                <a:srgbClr val="FFCEC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7D1E81-EDC1-4BEB-98CE-A152E39CD1E6}"/>
              </a:ext>
            </a:extLst>
          </p:cNvPr>
          <p:cNvSpPr txBox="1"/>
          <p:nvPr/>
        </p:nvSpPr>
        <p:spPr>
          <a:xfrm>
            <a:off x="3498980" y="2673418"/>
            <a:ext cx="700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6</a:t>
            </a:r>
            <a:r>
              <a:rPr lang="en-US" altLang="zh-TW" sz="12000" dirty="0">
                <a:solidFill>
                  <a:schemeClr val="bg1"/>
                </a:solidFill>
              </a:rPr>
              <a:t>   </a:t>
            </a:r>
            <a:endParaRPr lang="zh-TW" altLang="en-US" sz="120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D73F3E-5F7D-4A1E-A160-144760721036}"/>
              </a:ext>
            </a:extLst>
          </p:cNvPr>
          <p:cNvSpPr/>
          <p:nvPr/>
        </p:nvSpPr>
        <p:spPr>
          <a:xfrm>
            <a:off x="5847910" y="3157207"/>
            <a:ext cx="912199" cy="112151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rgbClr val="FFCECE">
                  <a:shade val="67500"/>
                  <a:satMod val="115000"/>
                </a:srgbClr>
              </a:gs>
              <a:gs pos="100000">
                <a:srgbClr val="FFCEC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EAB0A57-9516-49CD-9627-2ABF9F18BF57}"/>
              </a:ext>
            </a:extLst>
          </p:cNvPr>
          <p:cNvSpPr txBox="1"/>
          <p:nvPr/>
        </p:nvSpPr>
        <p:spPr>
          <a:xfrm>
            <a:off x="6097374" y="3364806"/>
            <a:ext cx="6221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60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FDCD2D84-22C9-40CB-8D56-C783D7929EE2}"/>
                  </a:ext>
                </a:extLst>
              </p:cNvPr>
              <p:cNvSpPr txBox="1"/>
              <p:nvPr/>
            </p:nvSpPr>
            <p:spPr>
              <a:xfrm>
                <a:off x="6729907" y="3003925"/>
                <a:ext cx="11409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8" name="文字方塊 287">
                <a:extLst>
                  <a:ext uri="{FF2B5EF4-FFF2-40B4-BE49-F238E27FC236}">
                    <a16:creationId xmlns:a16="http://schemas.microsoft.com/office/drawing/2014/main" id="{FDCD2D84-22C9-40CB-8D56-C783D792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07" y="3003925"/>
                <a:ext cx="114096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圖片 22">
            <a:extLst>
              <a:ext uri="{FF2B5EF4-FFF2-40B4-BE49-F238E27FC236}">
                <a16:creationId xmlns:a16="http://schemas.microsoft.com/office/drawing/2014/main" id="{B9DBB093-F7F6-438C-A171-8DBE019E5C6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7870876" y="3650816"/>
            <a:ext cx="1287771" cy="199960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D106E27-B7FF-4966-A1AD-DDF4DE7C3A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70000"/>
          </a:blip>
          <a:srcRect t="794" b="1"/>
          <a:stretch/>
        </p:blipFill>
        <p:spPr>
          <a:xfrm>
            <a:off x="10376822" y="3629025"/>
            <a:ext cx="1358138" cy="197485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E92AB37E-2C08-495F-A218-4FB6DAC41F2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1684217" y="3762364"/>
            <a:ext cx="1190638" cy="177650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B923FB3-9E77-4AE1-A59C-CF1818CFA853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4208457" y="3770611"/>
            <a:ext cx="1232929" cy="18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2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28268 0.16412 L 0.28268 0.16435 " pathEditMode="relative" rAng="0" ptsTypes="AAA">
                                      <p:cBhvr>
                                        <p:cTn id="2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821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268 0.16412 L 0.28268 0.16412 " pathEditMode="relative" ptsTypes="A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268 0.16412 L 0.28268 0.16412 " pathEditMode="relative" ptsTypes="A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268 0.16412 L 0.28268 0.16412 " pathEditMode="relative" ptsTypes="A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268 0.16412 L 0.28268 0.16412 " pathEditMode="relative" ptsTypes="AAA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  <p:bldP spid="286" grpId="0"/>
      <p:bldP spid="287" grpId="0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28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DCD0B2-BA3B-47E1-8949-D83A40F9E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5" y="2766218"/>
            <a:ext cx="2876550" cy="1325563"/>
          </a:xfrm>
        </p:spPr>
        <p:txBody>
          <a:bodyPr/>
          <a:lstStyle/>
          <a:p>
            <a:pPr algn="ctr"/>
            <a:r>
              <a:rPr lang="zh-TW" altLang="en-US" b="1" dirty="0"/>
              <a:t>伽羅瓦群</a:t>
            </a:r>
          </a:p>
        </p:txBody>
      </p:sp>
    </p:spTree>
    <p:extLst>
      <p:ext uri="{BB962C8B-B14F-4D97-AF65-F5344CB8AC3E}">
        <p14:creationId xmlns:p14="http://schemas.microsoft.com/office/powerpoint/2010/main" val="284070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2B3C101-6BDB-4962-863B-FFF1443D3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92493"/>
              </p:ext>
            </p:extLst>
          </p:nvPr>
        </p:nvGraphicFramePr>
        <p:xfrm>
          <a:off x="6410566" y="2030949"/>
          <a:ext cx="4363659" cy="3909060"/>
        </p:xfrm>
        <a:graphic>
          <a:graphicData uri="http://schemas.openxmlformats.org/drawingml/2006/table">
            <a:tbl>
              <a:tblPr/>
              <a:tblGrid>
                <a:gridCol w="484851">
                  <a:extLst>
                    <a:ext uri="{9D8B030D-6E8A-4147-A177-3AD203B41FA5}">
                      <a16:colId xmlns:a16="http://schemas.microsoft.com/office/drawing/2014/main" val="1991493056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4126778664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533474323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345212343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881674317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1366855641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574251682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1887739642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101153510"/>
                    </a:ext>
                  </a:extLst>
                </a:gridCol>
              </a:tblGrid>
              <a:tr h="1925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+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394713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016228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01156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445182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846168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843386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094738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490878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971317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A5E9F045-CCC9-486C-BE0E-5BB13EBC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025" y="438686"/>
            <a:ext cx="2876550" cy="1325563"/>
          </a:xfrm>
        </p:spPr>
        <p:txBody>
          <a:bodyPr/>
          <a:lstStyle/>
          <a:p>
            <a:pPr algn="ctr"/>
            <a:r>
              <a:rPr lang="zh-TW" altLang="en-US" b="1" dirty="0"/>
              <a:t>伽羅瓦群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E077FB-791F-48D2-BD21-207B52767715}"/>
              </a:ext>
            </a:extLst>
          </p:cNvPr>
          <p:cNvSpPr txBox="1"/>
          <p:nvPr/>
        </p:nvSpPr>
        <p:spPr>
          <a:xfrm>
            <a:off x="2619108" y="2030949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3+2</a:t>
            </a:r>
            <a:endParaRPr lang="zh-TW" altLang="en-US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AA5088-D8E9-4C43-AAC6-943C5E2F058D}"/>
              </a:ext>
            </a:extLst>
          </p:cNvPr>
          <p:cNvSpPr txBox="1"/>
          <p:nvPr/>
        </p:nvSpPr>
        <p:spPr>
          <a:xfrm>
            <a:off x="2107092" y="4352845"/>
            <a:ext cx="19014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</a:t>
            </a:r>
            <a:r>
              <a:rPr lang="en-US" altLang="zh-TW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011</a:t>
            </a:r>
          </a:p>
          <a:p>
            <a:r>
              <a:rPr lang="en-US" altLang="zh-TW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+)010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AF3376F-5AA1-4C60-A79B-87C7C4FD1D45}"/>
              </a:ext>
            </a:extLst>
          </p:cNvPr>
          <p:cNvCxnSpPr>
            <a:cxnSpLocks/>
          </p:cNvCxnSpPr>
          <p:nvPr/>
        </p:nvCxnSpPr>
        <p:spPr>
          <a:xfrm>
            <a:off x="2190750" y="5799395"/>
            <a:ext cx="199072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35037E-B093-415A-8CF9-C185F96C2785}"/>
              </a:ext>
            </a:extLst>
          </p:cNvPr>
          <p:cNvSpPr txBox="1"/>
          <p:nvPr/>
        </p:nvSpPr>
        <p:spPr>
          <a:xfrm>
            <a:off x="2739477" y="5799395"/>
            <a:ext cx="1228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001</a:t>
            </a:r>
            <a:endParaRPr lang="zh-TW" altLang="en-US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EBF0486-DF49-4B37-8C00-8F1FB3C69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18590"/>
              </p:ext>
            </p:extLst>
          </p:nvPr>
        </p:nvGraphicFramePr>
        <p:xfrm>
          <a:off x="12259761" y="2030949"/>
          <a:ext cx="4363659" cy="3909060"/>
        </p:xfrm>
        <a:graphic>
          <a:graphicData uri="http://schemas.openxmlformats.org/drawingml/2006/table">
            <a:tbl>
              <a:tblPr/>
              <a:tblGrid>
                <a:gridCol w="484851">
                  <a:extLst>
                    <a:ext uri="{9D8B030D-6E8A-4147-A177-3AD203B41FA5}">
                      <a16:colId xmlns:a16="http://schemas.microsoft.com/office/drawing/2014/main" val="2869845054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729163194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436137393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3502551947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689794038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617394727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671757649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756127155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17344980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6712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3613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4644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95109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88243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72452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27114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71445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788207"/>
                  </a:ext>
                </a:extLst>
              </a:tr>
            </a:tbl>
          </a:graphicData>
        </a:graphic>
      </p:graphicFrame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EAE5C1DD-E9E0-4FE9-8F18-4907995028D4}"/>
              </a:ext>
            </a:extLst>
          </p:cNvPr>
          <p:cNvSpPr/>
          <p:nvPr/>
        </p:nvSpPr>
        <p:spPr>
          <a:xfrm>
            <a:off x="2863630" y="2754730"/>
            <a:ext cx="820930" cy="165735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05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8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2B3C101-6BDB-4962-863B-FFF1443D3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845659"/>
              </p:ext>
            </p:extLst>
          </p:nvPr>
        </p:nvGraphicFramePr>
        <p:xfrm>
          <a:off x="1600441" y="2040474"/>
          <a:ext cx="4363659" cy="3909060"/>
        </p:xfrm>
        <a:graphic>
          <a:graphicData uri="http://schemas.openxmlformats.org/drawingml/2006/table">
            <a:tbl>
              <a:tblPr/>
              <a:tblGrid>
                <a:gridCol w="484851">
                  <a:extLst>
                    <a:ext uri="{9D8B030D-6E8A-4147-A177-3AD203B41FA5}">
                      <a16:colId xmlns:a16="http://schemas.microsoft.com/office/drawing/2014/main" val="1991493056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4126778664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533474323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345212343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881674317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1366855641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574251682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1887739642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101153510"/>
                    </a:ext>
                  </a:extLst>
                </a:gridCol>
              </a:tblGrid>
              <a:tr h="1925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+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394713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016228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501156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445182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846168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843386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094738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490878"/>
                  </a:ext>
                </a:extLst>
              </a:tr>
              <a:tr h="4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971317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A5E9F045-CCC9-486C-BE0E-5BB13EBC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025" y="438686"/>
            <a:ext cx="2876550" cy="1325563"/>
          </a:xfrm>
        </p:spPr>
        <p:txBody>
          <a:bodyPr/>
          <a:lstStyle/>
          <a:p>
            <a:pPr algn="ctr"/>
            <a:r>
              <a:rPr lang="zh-TW" altLang="en-US" b="1" dirty="0"/>
              <a:t>伽羅瓦群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9F57683-9D12-4D37-9F7F-302A8094B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38775"/>
              </p:ext>
            </p:extLst>
          </p:nvPr>
        </p:nvGraphicFramePr>
        <p:xfrm>
          <a:off x="6711360" y="2040474"/>
          <a:ext cx="4363659" cy="3909060"/>
        </p:xfrm>
        <a:graphic>
          <a:graphicData uri="http://schemas.openxmlformats.org/drawingml/2006/table">
            <a:tbl>
              <a:tblPr/>
              <a:tblGrid>
                <a:gridCol w="484851">
                  <a:extLst>
                    <a:ext uri="{9D8B030D-6E8A-4147-A177-3AD203B41FA5}">
                      <a16:colId xmlns:a16="http://schemas.microsoft.com/office/drawing/2014/main" val="2869845054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729163194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436137393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3502551947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689794038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617394727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671757649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2756127155"/>
                    </a:ext>
                  </a:extLst>
                </a:gridCol>
                <a:gridCol w="484851">
                  <a:extLst>
                    <a:ext uri="{9D8B030D-6E8A-4147-A177-3AD203B41FA5}">
                      <a16:colId xmlns:a16="http://schemas.microsoft.com/office/drawing/2014/main" val="17344980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6712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3613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4644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595109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88243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72452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27114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71445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788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1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92AEFD0-2D8D-44A0-BCF6-6FE4CD0C0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1925" y="2766218"/>
            <a:ext cx="4248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TW" altLang="en-US" b="1" dirty="0"/>
              <a:t>多項式</a:t>
            </a:r>
            <a:r>
              <a:rPr lang="en-US" altLang="zh-TW" b="1" dirty="0"/>
              <a:t>&amp;</a:t>
            </a:r>
            <a:r>
              <a:rPr lang="zh-TW" altLang="en-US" b="1" dirty="0"/>
              <a:t>除法</a:t>
            </a:r>
          </a:p>
        </p:txBody>
      </p:sp>
    </p:spTree>
    <p:extLst>
      <p:ext uri="{BB962C8B-B14F-4D97-AF65-F5344CB8AC3E}">
        <p14:creationId xmlns:p14="http://schemas.microsoft.com/office/powerpoint/2010/main" val="216930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1D76D38-9BCF-4331-8E9F-0EF7449F689F}"/>
              </a:ext>
            </a:extLst>
          </p:cNvPr>
          <p:cNvGrpSpPr/>
          <p:nvPr/>
        </p:nvGrpSpPr>
        <p:grpSpPr>
          <a:xfrm>
            <a:off x="2267835" y="1397733"/>
            <a:ext cx="8082485" cy="1574222"/>
            <a:chOff x="2514424" y="2783086"/>
            <a:chExt cx="7738599" cy="1091772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D1B0C8D8-E0AB-4B55-BE37-B1655351F06E}"/>
                </a:ext>
              </a:extLst>
            </p:cNvPr>
            <p:cNvGrpSpPr/>
            <p:nvPr/>
          </p:nvGrpSpPr>
          <p:grpSpPr>
            <a:xfrm>
              <a:off x="2514424" y="2983141"/>
              <a:ext cx="7738599" cy="891717"/>
              <a:chOff x="2131688" y="1709132"/>
              <a:chExt cx="7738599" cy="89171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2F4335E-2C91-433C-BF5B-E60E97962342}"/>
                  </a:ext>
                </a:extLst>
              </p:cNvPr>
              <p:cNvSpPr/>
              <p:nvPr/>
            </p:nvSpPr>
            <p:spPr>
              <a:xfrm>
                <a:off x="3079845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A40E83B-EDFD-4041-BA30-AFBDB3C7E4BE}"/>
                  </a:ext>
                </a:extLst>
              </p:cNvPr>
              <p:cNvSpPr/>
              <p:nvPr/>
            </p:nvSpPr>
            <p:spPr>
              <a:xfrm>
                <a:off x="2131688" y="1715269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42BD0D9-BC95-4C3B-B198-2CE8DD664DFC}"/>
                  </a:ext>
                </a:extLst>
              </p:cNvPr>
              <p:cNvSpPr/>
              <p:nvPr/>
            </p:nvSpPr>
            <p:spPr>
              <a:xfrm>
                <a:off x="4028002" y="1710500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BF5ED1E-D0CD-422E-AC31-9A8E01A61521}"/>
                  </a:ext>
                </a:extLst>
              </p:cNvPr>
              <p:cNvSpPr/>
              <p:nvPr/>
            </p:nvSpPr>
            <p:spPr>
              <a:xfrm>
                <a:off x="4976159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B5E8F88-E262-4671-8F9E-6250A6FDD761}"/>
                  </a:ext>
                </a:extLst>
              </p:cNvPr>
              <p:cNvSpPr/>
              <p:nvPr/>
            </p:nvSpPr>
            <p:spPr>
              <a:xfrm>
                <a:off x="5924316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8C15C1A-7340-4D68-8A0E-8439F39A1815}"/>
                  </a:ext>
                </a:extLst>
              </p:cNvPr>
              <p:cNvSpPr/>
              <p:nvPr/>
            </p:nvSpPr>
            <p:spPr>
              <a:xfrm>
                <a:off x="6872473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96ED2B5-9158-4F0A-9AF2-6BFFF332C97E}"/>
                  </a:ext>
                </a:extLst>
              </p:cNvPr>
              <p:cNvSpPr/>
              <p:nvPr/>
            </p:nvSpPr>
            <p:spPr>
              <a:xfrm>
                <a:off x="7820630" y="1715269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07666AB-B5FA-466D-A5B6-3008B33E335F}"/>
                  </a:ext>
                </a:extLst>
              </p:cNvPr>
              <p:cNvSpPr/>
              <p:nvPr/>
            </p:nvSpPr>
            <p:spPr>
              <a:xfrm>
                <a:off x="8768787" y="1715269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20FFCE4-5D77-433F-8735-B101243A81A0}"/>
                  </a:ext>
                </a:extLst>
              </p:cNvPr>
              <p:cNvSpPr txBox="1"/>
              <p:nvPr/>
            </p:nvSpPr>
            <p:spPr>
              <a:xfrm>
                <a:off x="2289467" y="1796944"/>
                <a:ext cx="914400" cy="490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1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CEBF725-2BBD-4AA5-A21F-7911C8A77160}"/>
                  </a:ext>
                </a:extLst>
              </p:cNvPr>
              <p:cNvSpPr txBox="1"/>
              <p:nvPr/>
            </p:nvSpPr>
            <p:spPr>
              <a:xfrm>
                <a:off x="3234632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2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23A5D7-5944-4925-996C-03A94E7E8CE6}"/>
                  </a:ext>
                </a:extLst>
              </p:cNvPr>
              <p:cNvSpPr txBox="1"/>
              <p:nvPr/>
            </p:nvSpPr>
            <p:spPr>
              <a:xfrm>
                <a:off x="4189191" y="1796944"/>
                <a:ext cx="914400" cy="490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3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B878E5D-EFEB-4C4F-9A86-B29D2268B1AC}"/>
                  </a:ext>
                </a:extLst>
              </p:cNvPr>
              <p:cNvSpPr txBox="1"/>
              <p:nvPr/>
            </p:nvSpPr>
            <p:spPr>
              <a:xfrm>
                <a:off x="5092652" y="1797979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4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6351554-AB14-498B-9542-5548ABFFFF83}"/>
                  </a:ext>
                </a:extLst>
              </p:cNvPr>
              <p:cNvSpPr txBox="1"/>
              <p:nvPr/>
            </p:nvSpPr>
            <p:spPr>
              <a:xfrm>
                <a:off x="8955887" y="1797979"/>
                <a:ext cx="914400" cy="490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0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7AFBA3E-799F-441F-A636-0C6288674EBC}"/>
                  </a:ext>
                </a:extLst>
              </p:cNvPr>
              <p:cNvSpPr txBox="1"/>
              <p:nvPr/>
            </p:nvSpPr>
            <p:spPr>
              <a:xfrm>
                <a:off x="6068583" y="1796944"/>
                <a:ext cx="914400" cy="490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0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4D1C8F8-801C-4141-8397-5926C8227142}"/>
                  </a:ext>
                </a:extLst>
              </p:cNvPr>
              <p:cNvSpPr txBox="1"/>
              <p:nvPr/>
            </p:nvSpPr>
            <p:spPr>
              <a:xfrm>
                <a:off x="7022810" y="1796944"/>
                <a:ext cx="914400" cy="490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0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785AB766-AF47-4DB5-AC4B-0888CE473F30}"/>
                  </a:ext>
                </a:extLst>
              </p:cNvPr>
              <p:cNvSpPr txBox="1"/>
              <p:nvPr/>
            </p:nvSpPr>
            <p:spPr>
              <a:xfrm>
                <a:off x="7980484" y="1797979"/>
                <a:ext cx="914400" cy="490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0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E8B7047-0DE2-49BF-95DA-8115917F4C67}"/>
                </a:ext>
              </a:extLst>
            </p:cNvPr>
            <p:cNvSpPr txBox="1"/>
            <p:nvPr/>
          </p:nvSpPr>
          <p:spPr>
            <a:xfrm>
              <a:off x="2757125" y="27892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7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EBD2327-0D3D-4D07-BA84-2960EE9CED1B}"/>
                </a:ext>
              </a:extLst>
            </p:cNvPr>
            <p:cNvSpPr txBox="1"/>
            <p:nvPr/>
          </p:nvSpPr>
          <p:spPr>
            <a:xfrm>
              <a:off x="4633838" y="279690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5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690E3A5-9CF5-4E86-9FBE-EB88E74A2571}"/>
                </a:ext>
              </a:extLst>
            </p:cNvPr>
            <p:cNvSpPr txBox="1"/>
            <p:nvPr/>
          </p:nvSpPr>
          <p:spPr>
            <a:xfrm>
              <a:off x="5547330" y="279446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4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8BD8725-B79A-4AEA-96D0-23A082A164B7}"/>
                </a:ext>
              </a:extLst>
            </p:cNvPr>
            <p:cNvSpPr txBox="1"/>
            <p:nvPr/>
          </p:nvSpPr>
          <p:spPr>
            <a:xfrm>
              <a:off x="6524076" y="280544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3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1747F1-7A5A-4E3E-97C0-577E787D3C28}"/>
                </a:ext>
              </a:extLst>
            </p:cNvPr>
            <p:cNvSpPr txBox="1"/>
            <p:nvPr/>
          </p:nvSpPr>
          <p:spPr>
            <a:xfrm>
              <a:off x="7486489" y="27892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2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B710452-7B78-47CB-A172-5A0D871DD982}"/>
                </a:ext>
              </a:extLst>
            </p:cNvPr>
            <p:cNvSpPr txBox="1"/>
            <p:nvPr/>
          </p:nvSpPr>
          <p:spPr>
            <a:xfrm>
              <a:off x="8447974" y="27830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1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2E08FAC-BD69-44DA-B8DD-E9951B73C3BA}"/>
                </a:ext>
              </a:extLst>
            </p:cNvPr>
            <p:cNvSpPr txBox="1"/>
            <p:nvPr/>
          </p:nvSpPr>
          <p:spPr>
            <a:xfrm>
              <a:off x="9396131" y="27830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0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0BDADBE-B9DC-4153-BFD0-AD455F5E995F}"/>
                </a:ext>
              </a:extLst>
            </p:cNvPr>
            <p:cNvSpPr txBox="1"/>
            <p:nvPr/>
          </p:nvSpPr>
          <p:spPr>
            <a:xfrm>
              <a:off x="3685681" y="27892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6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8ACA20-5E18-4098-91E4-5501147712F9}"/>
              </a:ext>
            </a:extLst>
          </p:cNvPr>
          <p:cNvSpPr txBox="1"/>
          <p:nvPr/>
        </p:nvSpPr>
        <p:spPr>
          <a:xfrm>
            <a:off x="530099" y="327504"/>
            <a:ext cx="7833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多項式</a:t>
            </a:r>
            <a:r>
              <a:rPr kumimoji="0" lang="en-US" altLang="zh-TW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&amp;</a:t>
            </a:r>
            <a:r>
              <a:rPr kumimoji="0" lang="zh-TW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除法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50E52387-E879-47BE-B267-558B4D761D04}"/>
                  </a:ext>
                </a:extLst>
              </p:cNvPr>
              <p:cNvSpPr txBox="1"/>
              <p:nvPr/>
            </p:nvSpPr>
            <p:spPr>
              <a:xfrm>
                <a:off x="1415377" y="4673156"/>
                <a:ext cx="9460654" cy="590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TW" alt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32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32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zh-TW" alt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32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32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zh-TW" alt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32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zh-TW" alt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zh-TW" alt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32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zh-TW" alt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32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50E52387-E879-47BE-B267-558B4D76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377" y="4673156"/>
                <a:ext cx="9460654" cy="590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EF121977-638F-41EC-A08E-F78A875C6497}"/>
              </a:ext>
            </a:extLst>
          </p:cNvPr>
          <p:cNvSpPr/>
          <p:nvPr/>
        </p:nvSpPr>
        <p:spPr>
          <a:xfrm>
            <a:off x="5735239" y="3266161"/>
            <a:ext cx="820930" cy="127691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498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1E6A4E7-C34A-4B7A-9D51-9FC945D4E6F3}"/>
                  </a:ext>
                </a:extLst>
              </p:cNvPr>
              <p:cNvSpPr txBox="1"/>
              <p:nvPr/>
            </p:nvSpPr>
            <p:spPr>
              <a:xfrm>
                <a:off x="6325524" y="3668088"/>
                <a:ext cx="83048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zh-TW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6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+4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5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+0</m:t>
                    </m:r>
                  </m:oMath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1E6A4E7-C34A-4B7A-9D51-9FC945D4E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524" y="3668088"/>
                <a:ext cx="8304834" cy="461665"/>
              </a:xfrm>
              <a:prstGeom prst="rect">
                <a:avLst/>
              </a:prstGeom>
              <a:blipFill>
                <a:blip r:embed="rId2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EE05234-FE7F-48C0-B6FD-BE18B3D95E71}"/>
                  </a:ext>
                </a:extLst>
              </p:cNvPr>
              <p:cNvSpPr txBox="1"/>
              <p:nvPr/>
            </p:nvSpPr>
            <p:spPr>
              <a:xfrm>
                <a:off x="6325524" y="4119814"/>
                <a:ext cx="83048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zh-TW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7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+2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2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+4</m:t>
                    </m:r>
                  </m:oMath>
                </a14:m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EE05234-FE7F-48C0-B6FD-BE18B3D95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524" y="4119814"/>
                <a:ext cx="8304834" cy="461665"/>
              </a:xfrm>
              <a:prstGeom prst="rect">
                <a:avLst/>
              </a:prstGeom>
              <a:blipFill>
                <a:blip r:embed="rId3"/>
                <a:stretch>
                  <a:fillRect l="-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88229BF-DE8A-49E3-8A55-933A52BC4D89}"/>
              </a:ext>
            </a:extLst>
          </p:cNvPr>
          <p:cNvCxnSpPr>
            <a:cxnSpLocks/>
          </p:cNvCxnSpPr>
          <p:nvPr/>
        </p:nvCxnSpPr>
        <p:spPr>
          <a:xfrm>
            <a:off x="3688753" y="691666"/>
            <a:ext cx="679434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8DCCFC3-D7C1-4305-8831-4279C733F596}"/>
                  </a:ext>
                </a:extLst>
              </p:cNvPr>
              <p:cNvSpPr txBox="1"/>
              <p:nvPr/>
            </p:nvSpPr>
            <p:spPr>
              <a:xfrm>
                <a:off x="3301289" y="806251"/>
                <a:ext cx="7785947" cy="465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8DCCFC3-D7C1-4305-8831-4279C733F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89" y="806251"/>
                <a:ext cx="7785947" cy="465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弧形 14">
            <a:extLst>
              <a:ext uri="{FF2B5EF4-FFF2-40B4-BE49-F238E27FC236}">
                <a16:creationId xmlns:a16="http://schemas.microsoft.com/office/drawing/2014/main" id="{388C520C-487E-4B79-B006-8D74E36F50B6}"/>
              </a:ext>
            </a:extLst>
          </p:cNvPr>
          <p:cNvSpPr/>
          <p:nvPr/>
        </p:nvSpPr>
        <p:spPr>
          <a:xfrm rot="3846420">
            <a:off x="2955845" y="511359"/>
            <a:ext cx="871629" cy="703406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37AF858-F905-4F0B-ABCF-0A4CEE286497}"/>
                  </a:ext>
                </a:extLst>
              </p:cNvPr>
              <p:cNvSpPr txBox="1"/>
              <p:nvPr/>
            </p:nvSpPr>
            <p:spPr>
              <a:xfrm>
                <a:off x="554909" y="806251"/>
                <a:ext cx="31338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7</m:t>
                      </m:r>
                      <m:sSup>
                        <m:sSupPr>
                          <m:ctrlPr>
                            <a:rPr lang="zh-TW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7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37AF858-F905-4F0B-ABCF-0A4CEE28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9" y="806251"/>
                <a:ext cx="31338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994DA41-5696-4EDA-9729-9EB80807D01C}"/>
                  </a:ext>
                </a:extLst>
              </p:cNvPr>
              <p:cNvSpPr txBox="1"/>
              <p:nvPr/>
            </p:nvSpPr>
            <p:spPr>
              <a:xfrm>
                <a:off x="3976496" y="1186923"/>
                <a:ext cx="4084588" cy="465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994DA41-5696-4EDA-9729-9EB80807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496" y="1186923"/>
                <a:ext cx="4084588" cy="465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D49DD55-9D9F-412D-AB2F-BA368F7E3D61}"/>
              </a:ext>
            </a:extLst>
          </p:cNvPr>
          <p:cNvCxnSpPr>
            <a:cxnSpLocks/>
          </p:cNvCxnSpPr>
          <p:nvPr/>
        </p:nvCxnSpPr>
        <p:spPr>
          <a:xfrm>
            <a:off x="3898373" y="1654686"/>
            <a:ext cx="424663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DE20C12-92AA-41EC-A2E5-3AC9FA6BCADF}"/>
                  </a:ext>
                </a:extLst>
              </p:cNvPr>
              <p:cNvSpPr txBox="1"/>
              <p:nvPr/>
            </p:nvSpPr>
            <p:spPr>
              <a:xfrm>
                <a:off x="4742355" y="1720523"/>
                <a:ext cx="4084588" cy="465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DE20C12-92AA-41EC-A2E5-3AC9FA6BC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55" y="1720523"/>
                <a:ext cx="4084588" cy="465833"/>
              </a:xfrm>
              <a:prstGeom prst="rect">
                <a:avLst/>
              </a:prstGeom>
              <a:blipFill>
                <a:blip r:embed="rId7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D21F8C-C65C-4A92-8C55-A22E6694730A}"/>
                  </a:ext>
                </a:extLst>
              </p:cNvPr>
              <p:cNvSpPr txBox="1"/>
              <p:nvPr/>
            </p:nvSpPr>
            <p:spPr>
              <a:xfrm>
                <a:off x="4742355" y="2101195"/>
                <a:ext cx="4084588" cy="465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altLang="zh-TW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D21F8C-C65C-4A92-8C55-A22E66947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55" y="2101195"/>
                <a:ext cx="4084588" cy="465833"/>
              </a:xfrm>
              <a:prstGeom prst="rect">
                <a:avLst/>
              </a:prstGeom>
              <a:blipFill>
                <a:blip r:embed="rId8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DB8BC4E-A7B6-47D0-96E2-718B3F6DB379}"/>
              </a:ext>
            </a:extLst>
          </p:cNvPr>
          <p:cNvCxnSpPr>
            <a:cxnSpLocks/>
          </p:cNvCxnSpPr>
          <p:nvPr/>
        </p:nvCxnSpPr>
        <p:spPr>
          <a:xfrm>
            <a:off x="4580309" y="2567028"/>
            <a:ext cx="424663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E07B8CB-DD49-4B50-9D18-AB04B7D48B37}"/>
                  </a:ext>
                </a:extLst>
              </p:cNvPr>
              <p:cNvSpPr txBox="1"/>
              <p:nvPr/>
            </p:nvSpPr>
            <p:spPr>
              <a:xfrm>
                <a:off x="5592122" y="2652189"/>
                <a:ext cx="4084588" cy="465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7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zh-TW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+3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+0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E07B8CB-DD49-4B50-9D18-AB04B7D48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122" y="2652189"/>
                <a:ext cx="4084588" cy="465833"/>
              </a:xfrm>
              <a:prstGeom prst="rect">
                <a:avLst/>
              </a:prstGeom>
              <a:blipFill>
                <a:blip r:embed="rId9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79B5D33-1A39-4288-A000-EFA235084842}"/>
                  </a:ext>
                </a:extLst>
              </p:cNvPr>
              <p:cNvSpPr txBox="1"/>
              <p:nvPr/>
            </p:nvSpPr>
            <p:spPr>
              <a:xfrm>
                <a:off x="5592122" y="3118022"/>
                <a:ext cx="4084588" cy="465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4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zh-TW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7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+7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79B5D33-1A39-4288-A000-EFA23508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122" y="3118022"/>
                <a:ext cx="4084588" cy="465833"/>
              </a:xfrm>
              <a:prstGeom prst="rect">
                <a:avLst/>
              </a:prstGeom>
              <a:blipFill>
                <a:blip r:embed="rId10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3654466-5A07-47A3-BDD8-6D77020EC526}"/>
              </a:ext>
            </a:extLst>
          </p:cNvPr>
          <p:cNvCxnSpPr>
            <a:cxnSpLocks/>
          </p:cNvCxnSpPr>
          <p:nvPr/>
        </p:nvCxnSpPr>
        <p:spPr>
          <a:xfrm>
            <a:off x="5699819" y="3619291"/>
            <a:ext cx="374155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8CECDEA-2BA3-49A0-9F78-18C99CC954BD}"/>
              </a:ext>
            </a:extLst>
          </p:cNvPr>
          <p:cNvCxnSpPr>
            <a:cxnSpLocks/>
          </p:cNvCxnSpPr>
          <p:nvPr/>
        </p:nvCxnSpPr>
        <p:spPr>
          <a:xfrm>
            <a:off x="6429696" y="4618844"/>
            <a:ext cx="359040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DCF723-B659-4166-B3F2-992A547EAC85}"/>
                  </a:ext>
                </a:extLst>
              </p:cNvPr>
              <p:cNvSpPr txBox="1"/>
              <p:nvPr/>
            </p:nvSpPr>
            <p:spPr>
              <a:xfrm>
                <a:off x="7262438" y="4676486"/>
                <a:ext cx="38688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+6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7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+4</m:t>
                    </m:r>
                  </m:oMath>
                </a14:m>
                <a:endParaRPr lang="zh-TW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DCF723-B659-4166-B3F2-992A547EA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438" y="4676486"/>
                <a:ext cx="3868837" cy="461665"/>
              </a:xfrm>
              <a:prstGeom prst="rect">
                <a:avLst/>
              </a:prstGeom>
              <a:blipFill>
                <a:blip r:embed="rId11"/>
                <a:stretch>
                  <a:fillRect l="-3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9C5CF3E-01A9-41D9-8871-01B9D70D3726}"/>
                  </a:ext>
                </a:extLst>
              </p:cNvPr>
              <p:cNvSpPr txBox="1"/>
              <p:nvPr/>
            </p:nvSpPr>
            <p:spPr>
              <a:xfrm>
                <a:off x="7291374" y="212283"/>
                <a:ext cx="82932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kumimoji="0" lang="zh-TW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+6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</m:t>
                    </m:r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+3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9C5CF3E-01A9-41D9-8871-01B9D70D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74" y="212283"/>
                <a:ext cx="8293260" cy="461665"/>
              </a:xfrm>
              <a:prstGeom prst="rect">
                <a:avLst/>
              </a:prstGeom>
              <a:blipFill>
                <a:blip r:embed="rId12"/>
                <a:stretch>
                  <a:fillRect l="-1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圖片 29">
            <a:extLst>
              <a:ext uri="{FF2B5EF4-FFF2-40B4-BE49-F238E27FC236}">
                <a16:creationId xmlns:a16="http://schemas.microsoft.com/office/drawing/2014/main" id="{E81AC2F2-6E95-43C0-AFA3-F2F77CEAC6A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7343839" y="4736426"/>
            <a:ext cx="204657" cy="36622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F1C07AE-0BD4-4898-9FD2-B58E80CE2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8194498" y="4736426"/>
            <a:ext cx="204657" cy="36622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FE8A793-39D7-4EC2-86C5-FE88CB52363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8985580" y="4736426"/>
            <a:ext cx="204657" cy="36622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35782E5-FA1F-40B1-BB64-FA2BDB315598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9834099" y="4736426"/>
            <a:ext cx="204657" cy="366226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60593B3F-9404-4E93-915E-EF69405A89D0}"/>
              </a:ext>
            </a:extLst>
          </p:cNvPr>
          <p:cNvGrpSpPr/>
          <p:nvPr/>
        </p:nvGrpSpPr>
        <p:grpSpPr>
          <a:xfrm>
            <a:off x="1048188" y="135408"/>
            <a:ext cx="12673160" cy="5002743"/>
            <a:chOff x="1048188" y="135408"/>
            <a:chExt cx="12673160" cy="5002743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FD176BF-FC3F-496B-A159-2A416EF377CF}"/>
                </a:ext>
              </a:extLst>
            </p:cNvPr>
            <p:cNvCxnSpPr>
              <a:cxnSpLocks/>
            </p:cNvCxnSpPr>
            <p:nvPr/>
          </p:nvCxnSpPr>
          <p:spPr>
            <a:xfrm>
              <a:off x="1424457" y="1186923"/>
              <a:ext cx="0" cy="357429"/>
            </a:xfrm>
            <a:prstGeom prst="line">
              <a:avLst/>
            </a:prstGeom>
            <a:ln w="57150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5ECF0FE-9754-40B7-AD0F-7F778CBFAF33}"/>
                </a:ext>
              </a:extLst>
            </p:cNvPr>
            <p:cNvCxnSpPr>
              <a:cxnSpLocks/>
            </p:cNvCxnSpPr>
            <p:nvPr/>
          </p:nvCxnSpPr>
          <p:spPr>
            <a:xfrm>
              <a:off x="10372170" y="406057"/>
              <a:ext cx="614029" cy="0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流程圖: 接點 33">
              <a:extLst>
                <a:ext uri="{FF2B5EF4-FFF2-40B4-BE49-F238E27FC236}">
                  <a16:creationId xmlns:a16="http://schemas.microsoft.com/office/drawing/2014/main" id="{9907C163-5ECC-493B-8362-59EDF25591E6}"/>
                </a:ext>
              </a:extLst>
            </p:cNvPr>
            <p:cNvSpPr/>
            <p:nvPr/>
          </p:nvSpPr>
          <p:spPr>
            <a:xfrm>
              <a:off x="1343434" y="1499438"/>
              <a:ext cx="162046" cy="138897"/>
            </a:xfrm>
            <a:prstGeom prst="flowChartConnector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流程圖: 接點 34">
              <a:extLst>
                <a:ext uri="{FF2B5EF4-FFF2-40B4-BE49-F238E27FC236}">
                  <a16:creationId xmlns:a16="http://schemas.microsoft.com/office/drawing/2014/main" id="{CB63F034-A94C-40D3-BC01-0A144BB3EC45}"/>
                </a:ext>
              </a:extLst>
            </p:cNvPr>
            <p:cNvSpPr/>
            <p:nvPr/>
          </p:nvSpPr>
          <p:spPr>
            <a:xfrm>
              <a:off x="10925190" y="327171"/>
              <a:ext cx="162046" cy="138897"/>
            </a:xfrm>
            <a:prstGeom prst="flowChartConnecto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26166F81-A781-43FA-80EC-72AC25EFEFC7}"/>
                </a:ext>
              </a:extLst>
            </p:cNvPr>
            <p:cNvCxnSpPr>
              <a:cxnSpLocks/>
            </p:cNvCxnSpPr>
            <p:nvPr/>
          </p:nvCxnSpPr>
          <p:spPr>
            <a:xfrm>
              <a:off x="10392184" y="1044855"/>
              <a:ext cx="61402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接點 36">
              <a:extLst>
                <a:ext uri="{FF2B5EF4-FFF2-40B4-BE49-F238E27FC236}">
                  <a16:creationId xmlns:a16="http://schemas.microsoft.com/office/drawing/2014/main" id="{9B08FFB9-6891-4F16-A073-08EB01999E81}"/>
                </a:ext>
              </a:extLst>
            </p:cNvPr>
            <p:cNvSpPr/>
            <p:nvPr/>
          </p:nvSpPr>
          <p:spPr>
            <a:xfrm>
              <a:off x="10927450" y="981862"/>
              <a:ext cx="162046" cy="138897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245B6EA7-4E71-422A-A8E6-F57B497635D5}"/>
                    </a:ext>
                  </a:extLst>
                </p:cNvPr>
                <p:cNvSpPr txBox="1"/>
                <p:nvPr/>
              </p:nvSpPr>
              <p:spPr>
                <a:xfrm>
                  <a:off x="1048188" y="1654208"/>
                  <a:ext cx="3532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rgbClr val="5B9BD5"/>
                      </a:solidFill>
                      <a:latin typeface="Rockwell Extra Bold" panose="02060903040505020403" pitchFamily="18" charset="0"/>
                    </a:rPr>
                    <a:t>g(X)</a:t>
                  </a:r>
                  <a:r>
                    <a:rPr lang="en-US" altLang="zh-TW" sz="2400" b="1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1200" b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TW" sz="1200" b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en-US" altLang="zh-TW" sz="1200" b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1200" b="1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TW" sz="1200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1200" b="1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TW" sz="1200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1200" b="1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TW" sz="1200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𝐗</m:t>
                      </m:r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1200" b="1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TW" sz="1200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TW" sz="1200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zh-TW" altLang="en-US" sz="1200" dirty="0">
                    <a:solidFill>
                      <a:srgbClr val="5B9BD5"/>
                    </a:solidFill>
                    <a:latin typeface="Rockwell Extra Bold" panose="02060903040505020403" pitchFamily="18" charset="0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245B6EA7-4E71-422A-A8E6-F57B497635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188" y="1654208"/>
                  <a:ext cx="353212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2763" t="-13158" b="-26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A3496E96-60DE-4F17-A457-4DCF6C057103}"/>
                </a:ext>
              </a:extLst>
            </p:cNvPr>
            <p:cNvSpPr txBox="1"/>
            <p:nvPr/>
          </p:nvSpPr>
          <p:spPr>
            <a:xfrm>
              <a:off x="11131275" y="817966"/>
              <a:ext cx="111116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schemeClr val="bg1"/>
                  </a:solidFill>
                  <a:latin typeface="Rockwell Extra Bold" panose="02060903040505020403" pitchFamily="18" charset="0"/>
                  <a:ea typeface="新細明體" panose="02020500000000000000" pitchFamily="18" charset="-120"/>
                </a:rPr>
                <a:t>m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ckwell Extra Bold" panose="02060903040505020403" pitchFamily="18" charset="0"/>
                  <a:ea typeface="新細明體" panose="02020500000000000000" pitchFamily="18" charset="-120"/>
                  <a:cs typeface="+mn-cs"/>
                </a:rPr>
                <a:t>(X)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A707BA1E-7EF0-4CE0-A4E3-A11EDA04C0AE}"/>
                </a:ext>
              </a:extLst>
            </p:cNvPr>
            <p:cNvSpPr txBox="1"/>
            <p:nvPr/>
          </p:nvSpPr>
          <p:spPr>
            <a:xfrm>
              <a:off x="11177574" y="135408"/>
              <a:ext cx="10185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srgbClr val="A6A6A6"/>
                  </a:solidFill>
                  <a:latin typeface="Rockwell Extra Bold" panose="02060903040505020403" pitchFamily="18" charset="0"/>
                  <a:ea typeface="新細明體" panose="02020500000000000000" pitchFamily="18" charset="-120"/>
                </a:rPr>
                <a:t>h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Rockwell Extra Bold" panose="02060903040505020403" pitchFamily="18" charset="0"/>
                  <a:ea typeface="新細明體" panose="02020500000000000000" pitchFamily="18" charset="-120"/>
                  <a:cs typeface="+mn-cs"/>
                </a:rPr>
                <a:t>(X)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8277281A-40D8-4EED-B635-4944E78C17D8}"/>
                </a:ext>
              </a:extLst>
            </p:cNvPr>
            <p:cNvSpPr txBox="1"/>
            <p:nvPr/>
          </p:nvSpPr>
          <p:spPr>
            <a:xfrm>
              <a:off x="6151506" y="4676486"/>
              <a:ext cx="75698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srgbClr val="FF8181"/>
                  </a:solidFill>
                  <a:latin typeface="Rockwell Extra Bold" panose="02060903040505020403" pitchFamily="18" charset="0"/>
                  <a:ea typeface="新細明體" panose="02020500000000000000" pitchFamily="18" charset="-120"/>
                </a:rPr>
                <a:t>p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8181"/>
                  </a:solidFill>
                  <a:effectLst/>
                  <a:uLnTx/>
                  <a:uFillTx/>
                  <a:latin typeface="Rockwell Extra Bold" panose="02060903040505020403" pitchFamily="18" charset="0"/>
                  <a:ea typeface="新細明體" panose="02020500000000000000" pitchFamily="18" charset="-120"/>
                  <a:cs typeface="+mn-cs"/>
                </a:rPr>
                <a:t>(X)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ckwell Extra Bold" panose="02060903040505020403" pitchFamily="18" charset="0"/>
                  <a:ea typeface="新細明體" panose="02020500000000000000" pitchFamily="18" charset="-120"/>
                  <a:cs typeface="+mn-cs"/>
                </a:rPr>
                <a:t>=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1354756-8613-4ED2-98D9-9EE3E939A786}"/>
              </a:ext>
            </a:extLst>
          </p:cNvPr>
          <p:cNvSpPr txBox="1"/>
          <p:nvPr/>
        </p:nvSpPr>
        <p:spPr>
          <a:xfrm>
            <a:off x="1535657" y="3786449"/>
            <a:ext cx="7636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rPr>
              <a:t>m(X)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rPr>
              <a:t>=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rPr>
              <a:t>h(X)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rPr>
              <a:t>g(X)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rPr>
              <a:t>+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8181"/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rPr>
              <a:t>p(X)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8181"/>
              </a:solidFill>
              <a:effectLst/>
              <a:uLnTx/>
              <a:uFillTx/>
              <a:latin typeface="Rockwell Extra Bold" panose="02060903040505020403" pitchFamily="18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B38357A9-ADDE-4AA2-BD7D-552A98E8CA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2" y="4522088"/>
            <a:ext cx="857250" cy="314325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A0139529-EFD6-4DD8-94C6-AB9E4AC0E0DB}"/>
              </a:ext>
            </a:extLst>
          </p:cNvPr>
          <p:cNvSpPr txBox="1"/>
          <p:nvPr/>
        </p:nvSpPr>
        <p:spPr>
          <a:xfrm>
            <a:off x="1561777" y="4309669"/>
            <a:ext cx="32758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8181"/>
                </a:solidFill>
                <a:latin typeface="Rockwell Extra Bold" panose="02060903040505020403" pitchFamily="18" charset="0"/>
                <a:ea typeface="新細明體" panose="02020500000000000000" pitchFamily="18" charset="-120"/>
              </a:rPr>
              <a:t>p(X)</a:t>
            </a:r>
            <a:r>
              <a:rPr lang="en-US" altLang="zh-TW" sz="2800" dirty="0">
                <a:solidFill>
                  <a:prstClr val="black"/>
                </a:solidFill>
                <a:latin typeface="Rockwell Extra Bold" panose="02060903040505020403" pitchFamily="18" charset="0"/>
                <a:ea typeface="新細明體" panose="02020500000000000000" pitchFamily="18" charset="-120"/>
              </a:rPr>
              <a:t> =</a:t>
            </a:r>
            <a:r>
              <a:rPr lang="en-US" altLang="zh-TW" sz="2800" dirty="0">
                <a:solidFill>
                  <a:prstClr val="white">
                    <a:lumMod val="65000"/>
                  </a:prstClr>
                </a:solidFill>
                <a:latin typeface="Rockwell Extra Bold" panose="02060903040505020403" pitchFamily="18" charset="0"/>
                <a:ea typeface="新細明體" panose="02020500000000000000" pitchFamily="18" charset="-120"/>
              </a:rPr>
              <a:t>h(X)</a:t>
            </a:r>
            <a:r>
              <a:rPr lang="en-US" altLang="zh-TW" sz="2800" dirty="0">
                <a:solidFill>
                  <a:srgbClr val="5B9BD5"/>
                </a:solidFill>
                <a:latin typeface="Rockwell Extra Bold" panose="02060903040505020403" pitchFamily="18" charset="0"/>
                <a:ea typeface="新細明體" panose="02020500000000000000" pitchFamily="18" charset="-120"/>
              </a:rPr>
              <a:t>g(X)</a:t>
            </a:r>
            <a:endParaRPr lang="zh-TW" altLang="en-US" sz="2800" dirty="0">
              <a:solidFill>
                <a:srgbClr val="5B9BD5"/>
              </a:solidFill>
              <a:latin typeface="Rockwell Extra Bold" panose="02060903040505020403" pitchFamily="18" charset="0"/>
              <a:ea typeface="新細明體" panose="02020500000000000000" pitchFamily="18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6B6B8FD-9B99-4008-AD68-2B6A389E5AB5}"/>
              </a:ext>
            </a:extLst>
          </p:cNvPr>
          <p:cNvSpPr txBox="1"/>
          <p:nvPr/>
        </p:nvSpPr>
        <p:spPr>
          <a:xfrm>
            <a:off x="1474731" y="489364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8181"/>
                </a:solidFill>
                <a:latin typeface="Rockwell Extra Bold" panose="02060903040505020403" pitchFamily="18" charset="0"/>
                <a:ea typeface="新細明體" panose="02020500000000000000" pitchFamily="18" charset="-120"/>
              </a:rPr>
              <a:t>M(X)</a:t>
            </a:r>
            <a:r>
              <a:rPr lang="en-US" altLang="zh-TW" sz="2800" dirty="0">
                <a:solidFill>
                  <a:prstClr val="black"/>
                </a:solidFill>
                <a:latin typeface="Rockwell Extra Bold" panose="02060903040505020403" pitchFamily="18" charset="0"/>
                <a:ea typeface="新細明體" panose="02020500000000000000" pitchFamily="18" charset="-120"/>
              </a:rPr>
              <a:t> =</a:t>
            </a:r>
            <a:r>
              <a:rPr lang="en-US" altLang="zh-TW" sz="2800" dirty="0">
                <a:solidFill>
                  <a:prstClr val="white">
                    <a:lumMod val="65000"/>
                  </a:prstClr>
                </a:solidFill>
                <a:latin typeface="Rockwell Extra Bold" panose="02060903040505020403" pitchFamily="18" charset="0"/>
                <a:ea typeface="新細明體" panose="02020500000000000000" pitchFamily="18" charset="-120"/>
              </a:rPr>
              <a:t>h(X)</a:t>
            </a:r>
            <a:r>
              <a:rPr lang="en-US" altLang="zh-TW" sz="2800" dirty="0">
                <a:solidFill>
                  <a:srgbClr val="5B9BD5"/>
                </a:solidFill>
                <a:latin typeface="Rockwell Extra Bold" panose="02060903040505020403" pitchFamily="18" charset="0"/>
                <a:ea typeface="新細明體" panose="02020500000000000000" pitchFamily="18" charset="-120"/>
              </a:rPr>
              <a:t>g(X)</a:t>
            </a:r>
            <a:endParaRPr lang="zh-TW" altLang="en-US" sz="2800" dirty="0">
              <a:solidFill>
                <a:srgbClr val="5B9BD5"/>
              </a:solidFill>
              <a:latin typeface="Rockwell Extra Bold" panose="02060903040505020403" pitchFamily="18" charset="0"/>
              <a:ea typeface="新細明體" panose="02020500000000000000" pitchFamily="18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BCD425B-3BC3-4852-8689-E5EE6B91B252}"/>
              </a:ext>
            </a:extLst>
          </p:cNvPr>
          <p:cNvSpPr txBox="1"/>
          <p:nvPr/>
        </p:nvSpPr>
        <p:spPr>
          <a:xfrm>
            <a:off x="43395" y="4350646"/>
            <a:ext cx="1246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anose="02060903040505020403" pitchFamily="18" charset="0"/>
                <a:ea typeface="新細明體" panose="02020500000000000000" pitchFamily="18" charset="-120"/>
                <a:cs typeface="+mn-cs"/>
              </a:rPr>
              <a:t>m(X)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917BB-9A01-4440-8CC5-7111C4D250FE}"/>
              </a:ext>
            </a:extLst>
          </p:cNvPr>
          <p:cNvSpPr/>
          <p:nvPr/>
        </p:nvSpPr>
        <p:spPr>
          <a:xfrm>
            <a:off x="87104" y="4353805"/>
            <a:ext cx="2595136" cy="493084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cxnSp>
        <p:nvCxnSpPr>
          <p:cNvPr id="49" name="接點: 弧形 48">
            <a:extLst>
              <a:ext uri="{FF2B5EF4-FFF2-40B4-BE49-F238E27FC236}">
                <a16:creationId xmlns:a16="http://schemas.microsoft.com/office/drawing/2014/main" id="{602CCF80-539B-4E97-817A-9547129DB12B}"/>
              </a:ext>
            </a:extLst>
          </p:cNvPr>
          <p:cNvCxnSpPr>
            <a:cxnSpLocks/>
          </p:cNvCxnSpPr>
          <p:nvPr/>
        </p:nvCxnSpPr>
        <p:spPr>
          <a:xfrm>
            <a:off x="576750" y="4935895"/>
            <a:ext cx="712860" cy="267897"/>
          </a:xfrm>
          <a:prstGeom prst="curvedConnector3">
            <a:avLst>
              <a:gd name="adj1" fmla="val 116"/>
            </a:avLst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4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46934775-D0F6-4E53-9FE5-96B4665E6FC4}"/>
              </a:ext>
            </a:extLst>
          </p:cNvPr>
          <p:cNvGrpSpPr/>
          <p:nvPr/>
        </p:nvGrpSpPr>
        <p:grpSpPr>
          <a:xfrm>
            <a:off x="2146705" y="1732662"/>
            <a:ext cx="8098126" cy="1574222"/>
            <a:chOff x="2254237" y="2493235"/>
            <a:chExt cx="8098126" cy="157422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DB1EECF-669A-4E14-BFEB-C4C5CF16C9D9}"/>
                </a:ext>
              </a:extLst>
            </p:cNvPr>
            <p:cNvSpPr txBox="1"/>
            <p:nvPr/>
          </p:nvSpPr>
          <p:spPr>
            <a:xfrm>
              <a:off x="5322833" y="3181597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3D8D37D-E68B-40B4-A9E2-88B65DE98E9C}"/>
                </a:ext>
              </a:extLst>
            </p:cNvPr>
            <p:cNvSpPr/>
            <p:nvPr/>
          </p:nvSpPr>
          <p:spPr>
            <a:xfrm>
              <a:off x="3260169" y="2781694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C6CC4F-7B9E-49B2-847D-E892F1926F84}"/>
                </a:ext>
              </a:extLst>
            </p:cNvPr>
            <p:cNvSpPr/>
            <p:nvPr/>
          </p:nvSpPr>
          <p:spPr>
            <a:xfrm>
              <a:off x="2269878" y="2790543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B02F26B-8A24-4252-ACA9-A9238FC83A66}"/>
                </a:ext>
              </a:extLst>
            </p:cNvPr>
            <p:cNvSpPr/>
            <p:nvPr/>
          </p:nvSpPr>
          <p:spPr>
            <a:xfrm>
              <a:off x="4250460" y="2783667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1C9D134-2DC6-4C67-BACA-61928C16F1C7}"/>
                </a:ext>
              </a:extLst>
            </p:cNvPr>
            <p:cNvSpPr/>
            <p:nvPr/>
          </p:nvSpPr>
          <p:spPr>
            <a:xfrm>
              <a:off x="5240751" y="2781694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7AC48D3-7668-4484-9B97-BA8DC01EDC4B}"/>
                </a:ext>
              </a:extLst>
            </p:cNvPr>
            <p:cNvSpPr/>
            <p:nvPr/>
          </p:nvSpPr>
          <p:spPr>
            <a:xfrm>
              <a:off x="6231042" y="2781694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79053D3-B06B-4479-937E-A6903517646C}"/>
                </a:ext>
              </a:extLst>
            </p:cNvPr>
            <p:cNvSpPr/>
            <p:nvPr/>
          </p:nvSpPr>
          <p:spPr>
            <a:xfrm>
              <a:off x="7221333" y="2781694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3B8A86-E855-479C-A8DC-EC3D0C57609B}"/>
                </a:ext>
              </a:extLst>
            </p:cNvPr>
            <p:cNvSpPr/>
            <p:nvPr/>
          </p:nvSpPr>
          <p:spPr>
            <a:xfrm>
              <a:off x="8211624" y="2790543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DF526A8-4121-493A-B81A-43636EF9D8AF}"/>
                </a:ext>
              </a:extLst>
            </p:cNvPr>
            <p:cNvSpPr/>
            <p:nvPr/>
          </p:nvSpPr>
          <p:spPr>
            <a:xfrm>
              <a:off x="9201915" y="2790543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1A236FAD-79EF-42C3-A51E-C49B58087043}"/>
                    </a:ext>
                  </a:extLst>
                </p:cNvPr>
                <p:cNvSpPr txBox="1"/>
                <p:nvPr/>
              </p:nvSpPr>
              <p:spPr>
                <a:xfrm>
                  <a:off x="2254237" y="3086563"/>
                  <a:ext cx="9550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1A236FAD-79EF-42C3-A51E-C49B58087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237" y="3086563"/>
                  <a:ext cx="955034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21ED5AB-7D3E-41EA-A3F3-A0A56595C5D6}"/>
                </a:ext>
              </a:extLst>
            </p:cNvPr>
            <p:cNvSpPr txBox="1"/>
            <p:nvPr/>
          </p:nvSpPr>
          <p:spPr>
            <a:xfrm>
              <a:off x="3498032" y="2941553"/>
              <a:ext cx="955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404E681-F125-4956-8E59-2661CA03F9F0}"/>
                </a:ext>
              </a:extLst>
            </p:cNvPr>
            <p:cNvSpPr txBox="1"/>
            <p:nvPr/>
          </p:nvSpPr>
          <p:spPr>
            <a:xfrm>
              <a:off x="4418812" y="2908310"/>
              <a:ext cx="955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DACA588-1300-41FC-8B95-59AEBFB070BD}"/>
                </a:ext>
              </a:extLst>
            </p:cNvPr>
            <p:cNvSpPr txBox="1"/>
            <p:nvPr/>
          </p:nvSpPr>
          <p:spPr>
            <a:xfrm>
              <a:off x="5362421" y="2909802"/>
              <a:ext cx="955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73186CE-D069-4A34-ABF8-F94F833D50E6}"/>
                </a:ext>
              </a:extLst>
            </p:cNvPr>
            <p:cNvSpPr txBox="1"/>
            <p:nvPr/>
          </p:nvSpPr>
          <p:spPr>
            <a:xfrm>
              <a:off x="9397329" y="2909802"/>
              <a:ext cx="955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49DFB85-9A03-417F-992E-688D9586E93F}"/>
                </a:ext>
              </a:extLst>
            </p:cNvPr>
            <p:cNvSpPr txBox="1"/>
            <p:nvPr/>
          </p:nvSpPr>
          <p:spPr>
            <a:xfrm>
              <a:off x="7378351" y="2908310"/>
              <a:ext cx="955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80041F9-CCA1-41EF-ABF4-04F6ADE4FE1B}"/>
                </a:ext>
              </a:extLst>
            </p:cNvPr>
            <p:cNvSpPr txBox="1"/>
            <p:nvPr/>
          </p:nvSpPr>
          <p:spPr>
            <a:xfrm>
              <a:off x="2523365" y="2502084"/>
              <a:ext cx="328486" cy="57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7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CABC38-E166-4C65-89F8-3FA923B87F60}"/>
                </a:ext>
              </a:extLst>
            </p:cNvPr>
            <p:cNvSpPr txBox="1"/>
            <p:nvPr/>
          </p:nvSpPr>
          <p:spPr>
            <a:xfrm>
              <a:off x="4483474" y="2513163"/>
              <a:ext cx="328486" cy="57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5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6DA81395-3198-495C-861D-5E536A2CFBC5}"/>
                </a:ext>
              </a:extLst>
            </p:cNvPr>
            <p:cNvSpPr txBox="1"/>
            <p:nvPr/>
          </p:nvSpPr>
          <p:spPr>
            <a:xfrm>
              <a:off x="5437560" y="2509645"/>
              <a:ext cx="328486" cy="57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4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0612911-18A1-4A54-A8A8-706453148043}"/>
                </a:ext>
              </a:extLst>
            </p:cNvPr>
            <p:cNvSpPr txBox="1"/>
            <p:nvPr/>
          </p:nvSpPr>
          <p:spPr>
            <a:xfrm>
              <a:off x="6457710" y="2525469"/>
              <a:ext cx="328486" cy="57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3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7B7DFF44-277F-4D53-B71F-FAC6DF9F374E}"/>
                </a:ext>
              </a:extLst>
            </p:cNvPr>
            <p:cNvSpPr txBox="1"/>
            <p:nvPr/>
          </p:nvSpPr>
          <p:spPr>
            <a:xfrm>
              <a:off x="7462891" y="2502084"/>
              <a:ext cx="328486" cy="57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2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E6CC2F7B-6E29-4CD2-B59B-17BA475A40AC}"/>
                </a:ext>
              </a:extLst>
            </p:cNvPr>
            <p:cNvSpPr txBox="1"/>
            <p:nvPr/>
          </p:nvSpPr>
          <p:spPr>
            <a:xfrm>
              <a:off x="8467102" y="2493235"/>
              <a:ext cx="328486" cy="57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1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594BF2D0-F910-45AF-8EC7-6A2CFB65A868}"/>
                </a:ext>
              </a:extLst>
            </p:cNvPr>
            <p:cNvSpPr txBox="1"/>
            <p:nvPr/>
          </p:nvSpPr>
          <p:spPr>
            <a:xfrm>
              <a:off x="9457393" y="2493235"/>
              <a:ext cx="328486" cy="57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0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2BB8B778-7CC7-4E9D-B90C-626CCD9EDD07}"/>
                </a:ext>
              </a:extLst>
            </p:cNvPr>
            <p:cNvSpPr txBox="1"/>
            <p:nvPr/>
          </p:nvSpPr>
          <p:spPr>
            <a:xfrm>
              <a:off x="3493183" y="2502084"/>
              <a:ext cx="328486" cy="576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6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1093FE21-92D1-4DCA-954E-A8DA438E0F71}"/>
                    </a:ext>
                  </a:extLst>
                </p:cNvPr>
                <p:cNvSpPr txBox="1"/>
                <p:nvPr/>
              </p:nvSpPr>
              <p:spPr>
                <a:xfrm>
                  <a:off x="3198292" y="3070152"/>
                  <a:ext cx="9550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1093FE21-92D1-4DCA-954E-A8DA438E0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8292" y="3070152"/>
                  <a:ext cx="955034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8198AC9D-E0B4-4563-B926-B793314AA633}"/>
                    </a:ext>
                  </a:extLst>
                </p:cNvPr>
                <p:cNvSpPr txBox="1"/>
                <p:nvPr/>
              </p:nvSpPr>
              <p:spPr>
                <a:xfrm>
                  <a:off x="4237366" y="3082980"/>
                  <a:ext cx="9550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8198AC9D-E0B4-4563-B926-B793314AA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366" y="3082980"/>
                  <a:ext cx="955034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DD918C7B-F4C4-4A7A-B5CD-CCEDCB21F104}"/>
                    </a:ext>
                  </a:extLst>
                </p:cNvPr>
                <p:cNvSpPr txBox="1"/>
                <p:nvPr/>
              </p:nvSpPr>
              <p:spPr>
                <a:xfrm>
                  <a:off x="5189352" y="3082980"/>
                  <a:ext cx="9550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DD918C7B-F4C4-4A7A-B5CD-CCEDCB21F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352" y="3082980"/>
                  <a:ext cx="955034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D5EE602D-EDB3-4D95-8271-A6C77371B0F9}"/>
                    </a:ext>
                  </a:extLst>
                </p:cNvPr>
                <p:cNvSpPr txBox="1"/>
                <p:nvPr/>
              </p:nvSpPr>
              <p:spPr>
                <a:xfrm>
                  <a:off x="6204909" y="3086562"/>
                  <a:ext cx="9550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D5EE602D-EDB3-4D95-8271-A6C77371B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4909" y="3086562"/>
                  <a:ext cx="955034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F97F4627-1F67-4232-9C4E-019737386D10}"/>
                    </a:ext>
                  </a:extLst>
                </p:cNvPr>
                <p:cNvSpPr txBox="1"/>
                <p:nvPr/>
              </p:nvSpPr>
              <p:spPr>
                <a:xfrm>
                  <a:off x="7135690" y="3086562"/>
                  <a:ext cx="9550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F97F4627-1F67-4232-9C4E-019737386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690" y="3086562"/>
                  <a:ext cx="955034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C513D1E4-F97B-4A10-A55A-2B8373B0F77A}"/>
                    </a:ext>
                  </a:extLst>
                </p:cNvPr>
                <p:cNvSpPr txBox="1"/>
                <p:nvPr/>
              </p:nvSpPr>
              <p:spPr>
                <a:xfrm>
                  <a:off x="8209104" y="3086562"/>
                  <a:ext cx="9550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C513D1E4-F97B-4A10-A55A-2B8373B0F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104" y="3086562"/>
                  <a:ext cx="955034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5BF4EB10-2041-42BB-8ED5-4DFCA29B5EAA}"/>
                    </a:ext>
                  </a:extLst>
                </p:cNvPr>
                <p:cNvSpPr txBox="1"/>
                <p:nvPr/>
              </p:nvSpPr>
              <p:spPr>
                <a:xfrm>
                  <a:off x="9163592" y="3086562"/>
                  <a:ext cx="9550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5BF4EB10-2041-42BB-8ED5-4DFCA29B5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3592" y="3086562"/>
                  <a:ext cx="95503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4037C721-E6A9-4907-B019-8DA28F4D883C}"/>
                  </a:ext>
                </a:extLst>
              </p:cNvPr>
              <p:cNvSpPr txBox="1"/>
              <p:nvPr/>
            </p:nvSpPr>
            <p:spPr>
              <a:xfrm>
                <a:off x="1181152" y="4041196"/>
                <a:ext cx="10496187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</m:sub>
                      </m:sSub>
                      <m:d>
                        <m:dPr>
                          <m:ctrlPr>
                            <a:rPr lang="zh-TW" altLang="en-US" i="1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i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4037C721-E6A9-4907-B019-8DA28F4D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52" y="4041196"/>
                <a:ext cx="10496187" cy="372410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2A23702-1740-4894-BEE9-5BDFB07E5230}"/>
                  </a:ext>
                </a:extLst>
              </p:cNvPr>
              <p:cNvSpPr txBox="1"/>
              <p:nvPr/>
            </p:nvSpPr>
            <p:spPr>
              <a:xfrm>
                <a:off x="1132599" y="4858703"/>
                <a:ext cx="10496186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80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</m:sub>
                      </m:sSub>
                      <m:d>
                        <m:dPr>
                          <m:ctrlPr>
                            <a:rPr lang="zh-TW" altLang="en-US" sz="1800" i="1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0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2A23702-1740-4894-BEE9-5BDFB07E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99" y="4858703"/>
                <a:ext cx="10496186" cy="372410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D23AEF5-56EA-4DB3-8BC6-1FC01AEC2DCF}"/>
                  </a:ext>
                </a:extLst>
              </p:cNvPr>
              <p:cNvSpPr txBox="1"/>
              <p:nvPr/>
            </p:nvSpPr>
            <p:spPr>
              <a:xfrm>
                <a:off x="1132599" y="5272656"/>
                <a:ext cx="10496186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80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</m:sub>
                      </m:sSub>
                      <m:d>
                        <m:dPr>
                          <m:ctrlPr>
                            <a:rPr lang="zh-TW" altLang="en-US" sz="1800" i="1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0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D23AEF5-56EA-4DB3-8BC6-1FC01AEC2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99" y="5272656"/>
                <a:ext cx="10496186" cy="372410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E63DBC8-6CD8-433E-9A20-3D88E21F3EDD}"/>
                  </a:ext>
                </a:extLst>
              </p:cNvPr>
              <p:cNvSpPr txBox="1"/>
              <p:nvPr/>
            </p:nvSpPr>
            <p:spPr>
              <a:xfrm>
                <a:off x="1132600" y="5625377"/>
                <a:ext cx="10496185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80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</m:sub>
                      </m:sSub>
                      <m:d>
                        <m:dPr>
                          <m:ctrlPr>
                            <a:rPr lang="zh-TW" altLang="en-US" sz="1800" i="1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0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E63DBC8-6CD8-433E-9A20-3D88E21F3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00" y="5625377"/>
                <a:ext cx="10496185" cy="372410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標題 1">
            <a:extLst>
              <a:ext uri="{FF2B5EF4-FFF2-40B4-BE49-F238E27FC236}">
                <a16:creationId xmlns:a16="http://schemas.microsoft.com/office/drawing/2014/main" id="{8D430650-1783-4639-A256-DEA38AB0AD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0" y="-40663"/>
            <a:ext cx="42481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TW" altLang="en-US" b="1" u="sng" dirty="0"/>
              <a:t>多項式</a:t>
            </a:r>
            <a:r>
              <a:rPr lang="en-US" altLang="zh-TW" b="1" u="sng" dirty="0"/>
              <a:t>&amp;</a:t>
            </a:r>
            <a:r>
              <a:rPr lang="zh-TW" altLang="en-US" b="1" u="sng" dirty="0"/>
              <a:t>除法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BEB1FE7-5729-4FDA-8FF1-F1DD44EAEBE4}"/>
                  </a:ext>
                </a:extLst>
              </p:cNvPr>
              <p:cNvSpPr txBox="1"/>
              <p:nvPr/>
            </p:nvSpPr>
            <p:spPr>
              <a:xfrm>
                <a:off x="1087078" y="4441778"/>
                <a:ext cx="10587227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TW" i="1" smtClean="0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</m:sub>
                      </m:sSub>
                      <m:d>
                        <m:dPr>
                          <m:ctrlPr>
                            <a:rPr lang="zh-TW" altLang="en-US" i="1">
                              <a:solidFill>
                                <a:srgbClr val="FF818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 smtClean="0">
                                  <a:solidFill>
                                    <a:srgbClr val="FF818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zh-TW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smtClean="0">
                          <a:solidFill>
                            <a:prstClr val="white">
                              <a:lumMod val="65000"/>
                            </a:prst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smtClean="0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white">
                                  <a:lumMod val="6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TW" altLang="en-US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BEB1FE7-5729-4FDA-8FF1-F1DD44EAE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078" y="4441778"/>
                <a:ext cx="10587227" cy="372410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85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7842FA4-399E-4A3E-A15B-A3CC9DA86BBE}"/>
              </a:ext>
            </a:extLst>
          </p:cNvPr>
          <p:cNvSpPr txBox="1"/>
          <p:nvPr/>
        </p:nvSpPr>
        <p:spPr>
          <a:xfrm>
            <a:off x="5341596" y="287944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A3C2671-B0FC-4BDA-91A1-2C47C16933E9}"/>
              </a:ext>
            </a:extLst>
          </p:cNvPr>
          <p:cNvGrpSpPr/>
          <p:nvPr/>
        </p:nvGrpSpPr>
        <p:grpSpPr>
          <a:xfrm>
            <a:off x="2247515" y="216874"/>
            <a:ext cx="8082485" cy="1574222"/>
            <a:chOff x="2514424" y="2783086"/>
            <a:chExt cx="7738599" cy="1091772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28BA870-B9D8-4BBA-AC4E-CED6CC6FEC3E}"/>
                </a:ext>
              </a:extLst>
            </p:cNvPr>
            <p:cNvGrpSpPr/>
            <p:nvPr/>
          </p:nvGrpSpPr>
          <p:grpSpPr>
            <a:xfrm>
              <a:off x="2514424" y="2983141"/>
              <a:ext cx="7738599" cy="891717"/>
              <a:chOff x="2131688" y="1709132"/>
              <a:chExt cx="7738599" cy="89171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1C0E11C-0CD5-4020-8FD6-4EF5B8DE295A}"/>
                  </a:ext>
                </a:extLst>
              </p:cNvPr>
              <p:cNvSpPr/>
              <p:nvPr/>
            </p:nvSpPr>
            <p:spPr>
              <a:xfrm>
                <a:off x="3079845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48AFCE8-30C4-411C-8CD4-5111602B860A}"/>
                  </a:ext>
                </a:extLst>
              </p:cNvPr>
              <p:cNvSpPr/>
              <p:nvPr/>
            </p:nvSpPr>
            <p:spPr>
              <a:xfrm>
                <a:off x="2131688" y="1715269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7F92CAA-04BA-4486-BAFF-38A45196CD37}"/>
                  </a:ext>
                </a:extLst>
              </p:cNvPr>
              <p:cNvSpPr/>
              <p:nvPr/>
            </p:nvSpPr>
            <p:spPr>
              <a:xfrm>
                <a:off x="4028002" y="1710500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8CF6B82-CC5B-49F3-847F-AFF1B9A7D95B}"/>
                  </a:ext>
                </a:extLst>
              </p:cNvPr>
              <p:cNvSpPr/>
              <p:nvPr/>
            </p:nvSpPr>
            <p:spPr>
              <a:xfrm>
                <a:off x="4976159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4D75D69-92BC-42FE-9299-4177D17F3E6D}"/>
                  </a:ext>
                </a:extLst>
              </p:cNvPr>
              <p:cNvSpPr/>
              <p:nvPr/>
            </p:nvSpPr>
            <p:spPr>
              <a:xfrm>
                <a:off x="5924316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3D818E9-62C4-4304-BC37-F77DFAEE74CD}"/>
                  </a:ext>
                </a:extLst>
              </p:cNvPr>
              <p:cNvSpPr/>
              <p:nvPr/>
            </p:nvSpPr>
            <p:spPr>
              <a:xfrm>
                <a:off x="6872473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C69D02B-4EA7-4641-9775-8FC5E206B974}"/>
                  </a:ext>
                </a:extLst>
              </p:cNvPr>
              <p:cNvSpPr/>
              <p:nvPr/>
            </p:nvSpPr>
            <p:spPr>
              <a:xfrm>
                <a:off x="7820630" y="1715269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7A7E768-4F1E-4A36-9885-2E9A663A6271}"/>
                  </a:ext>
                </a:extLst>
              </p:cNvPr>
              <p:cNvSpPr/>
              <p:nvPr/>
            </p:nvSpPr>
            <p:spPr>
              <a:xfrm>
                <a:off x="8768787" y="1715269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148A9EB-7345-445A-BD8C-E468A6D31F83}"/>
                  </a:ext>
                </a:extLst>
              </p:cNvPr>
              <p:cNvSpPr txBox="1"/>
              <p:nvPr/>
            </p:nvSpPr>
            <p:spPr>
              <a:xfrm>
                <a:off x="2289467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6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5397CA-8546-463C-9290-0928F435F21D}"/>
                  </a:ext>
                </a:extLst>
              </p:cNvPr>
              <p:cNvSpPr txBox="1"/>
              <p:nvPr/>
            </p:nvSpPr>
            <p:spPr>
              <a:xfrm>
                <a:off x="3234632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2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0886014-A957-4E8E-A41D-9E9C3DE4BA7A}"/>
                  </a:ext>
                </a:extLst>
              </p:cNvPr>
              <p:cNvSpPr txBox="1"/>
              <p:nvPr/>
            </p:nvSpPr>
            <p:spPr>
              <a:xfrm>
                <a:off x="4189191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2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A6261FD-6C18-4A7E-A342-769A1277A3A9}"/>
                  </a:ext>
                </a:extLst>
              </p:cNvPr>
              <p:cNvSpPr txBox="1"/>
              <p:nvPr/>
            </p:nvSpPr>
            <p:spPr>
              <a:xfrm>
                <a:off x="5092652" y="1797979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4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18C6FAE-BB39-44FF-8CD0-41DEC129D84F}"/>
                  </a:ext>
                </a:extLst>
              </p:cNvPr>
              <p:cNvSpPr txBox="1"/>
              <p:nvPr/>
            </p:nvSpPr>
            <p:spPr>
              <a:xfrm>
                <a:off x="8955887" y="1797979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4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FE4A3E0-9F09-4C4E-A6AC-A2910BED3E95}"/>
                  </a:ext>
                </a:extLst>
              </p:cNvPr>
              <p:cNvSpPr txBox="1"/>
              <p:nvPr/>
            </p:nvSpPr>
            <p:spPr>
              <a:xfrm>
                <a:off x="6068583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1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8C9E3D5-34FB-4695-B7E1-7256CCBA4558}"/>
                  </a:ext>
                </a:extLst>
              </p:cNvPr>
              <p:cNvSpPr txBox="1"/>
              <p:nvPr/>
            </p:nvSpPr>
            <p:spPr>
              <a:xfrm>
                <a:off x="7022810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6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7218110-DF04-4DBB-8318-D386B8E8D4E5}"/>
                  </a:ext>
                </a:extLst>
              </p:cNvPr>
              <p:cNvSpPr txBox="1"/>
              <p:nvPr/>
            </p:nvSpPr>
            <p:spPr>
              <a:xfrm>
                <a:off x="7980484" y="1797979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7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8C414D8-D627-4CC5-8E53-607A310A059F}"/>
                </a:ext>
              </a:extLst>
            </p:cNvPr>
            <p:cNvSpPr txBox="1"/>
            <p:nvPr/>
          </p:nvSpPr>
          <p:spPr>
            <a:xfrm>
              <a:off x="2757125" y="27892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7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7558384-1C5B-4E5B-9CDF-249A737AB9F0}"/>
                </a:ext>
              </a:extLst>
            </p:cNvPr>
            <p:cNvSpPr txBox="1"/>
            <p:nvPr/>
          </p:nvSpPr>
          <p:spPr>
            <a:xfrm>
              <a:off x="4633838" y="279690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5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E8C9F0B-653B-4F8A-8137-F987EDF4298B}"/>
                </a:ext>
              </a:extLst>
            </p:cNvPr>
            <p:cNvSpPr txBox="1"/>
            <p:nvPr/>
          </p:nvSpPr>
          <p:spPr>
            <a:xfrm>
              <a:off x="5547330" y="279446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4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9DE640A-75BD-41AB-8C18-CE318731F350}"/>
                </a:ext>
              </a:extLst>
            </p:cNvPr>
            <p:cNvSpPr txBox="1"/>
            <p:nvPr/>
          </p:nvSpPr>
          <p:spPr>
            <a:xfrm>
              <a:off x="6524076" y="280544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3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020E75C-20A8-421B-B4C1-431BE2F36A72}"/>
                </a:ext>
              </a:extLst>
            </p:cNvPr>
            <p:cNvSpPr txBox="1"/>
            <p:nvPr/>
          </p:nvSpPr>
          <p:spPr>
            <a:xfrm>
              <a:off x="7486489" y="27892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2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A6BBB02-8067-4823-8080-D49079ADDBAD}"/>
                </a:ext>
              </a:extLst>
            </p:cNvPr>
            <p:cNvSpPr txBox="1"/>
            <p:nvPr/>
          </p:nvSpPr>
          <p:spPr>
            <a:xfrm>
              <a:off x="8447974" y="27830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1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BD105E3-7A2A-481F-AD7B-AED8147F2D72}"/>
                </a:ext>
              </a:extLst>
            </p:cNvPr>
            <p:cNvSpPr txBox="1"/>
            <p:nvPr/>
          </p:nvSpPr>
          <p:spPr>
            <a:xfrm>
              <a:off x="9396131" y="27830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0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8341DAC-0DB6-432C-A71E-F7680A401ECD}"/>
                </a:ext>
              </a:extLst>
            </p:cNvPr>
            <p:cNvSpPr txBox="1"/>
            <p:nvPr/>
          </p:nvSpPr>
          <p:spPr>
            <a:xfrm>
              <a:off x="3685681" y="27892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6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D1A80D9-2D2E-45C0-AE19-339BB89DF7F2}"/>
              </a:ext>
            </a:extLst>
          </p:cNvPr>
          <p:cNvGrpSpPr/>
          <p:nvPr/>
        </p:nvGrpSpPr>
        <p:grpSpPr>
          <a:xfrm>
            <a:off x="1254623" y="1923221"/>
            <a:ext cx="9908111" cy="663170"/>
            <a:chOff x="1724446" y="4867218"/>
            <a:chExt cx="9908111" cy="663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AA970B04-70B1-4390-91CF-A9C67D75B04C}"/>
                    </a:ext>
                  </a:extLst>
                </p:cNvPr>
                <p:cNvSpPr txBox="1"/>
                <p:nvPr/>
              </p:nvSpPr>
              <p:spPr>
                <a:xfrm>
                  <a:off x="1724446" y="4935809"/>
                  <a:ext cx="9863551" cy="528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TW" alt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𝑒𝑟𝑟𝑜𝑟</m:t>
                            </m:r>
                          </m:sub>
                        </m:sSub>
                        <m:d>
                          <m:dPr>
                            <m:ctrlPr>
                              <a:rPr lang="zh-TW" alt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zh-TW" alt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zh-TW" altLang="en-US" sz="28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TW" altLang="en-US" sz="28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zh-TW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TW" alt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zh-TW" altLang="en-US" sz="2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zh-TW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TW" alt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zh-TW" altLang="en-US" sz="2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zh-TW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TW" alt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zh-TW" altLang="en-US" sz="2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zh-TW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TW" alt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zh-TW" altLang="en-US" sz="2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zh-TW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TW" alt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zh-TW" altLang="en-US" sz="2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zh-TW" altLang="en-US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sSup>
                          <m:sSupPr>
                            <m:ctrlPr>
                              <a:rPr lang="zh-TW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TW" alt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zh-TW" altLang="en-US" sz="2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80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zh-TW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zh-TW" alt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C98FB37F-9601-4623-8F83-732BE8E6F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4446" y="4935809"/>
                  <a:ext cx="9863551" cy="5280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9531879D-37B5-4612-A564-538A8A7DA95F}"/>
                </a:ext>
              </a:extLst>
            </p:cNvPr>
            <p:cNvSpPr/>
            <p:nvPr/>
          </p:nvSpPr>
          <p:spPr>
            <a:xfrm>
              <a:off x="1747777" y="4867218"/>
              <a:ext cx="9884780" cy="663170"/>
            </a:xfrm>
            <a:prstGeom prst="roundRect">
              <a:avLst/>
            </a:prstGeom>
            <a:noFill/>
            <a:ln w="38100">
              <a:solidFill>
                <a:srgbClr val="FF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E92356A8-8CDA-4BD4-A9B1-A4BEF3651F1E}"/>
                  </a:ext>
                </a:extLst>
              </p:cNvPr>
              <p:cNvSpPr txBox="1"/>
              <p:nvPr/>
            </p:nvSpPr>
            <p:spPr>
              <a:xfrm>
                <a:off x="1138920" y="2961340"/>
                <a:ext cx="10299676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d>
                        <m:dPr>
                          <m:ctrlP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6(</m:t>
                      </m:r>
                      <m:sSup>
                        <m:sSupPr>
                          <m:ctrlPr>
                            <a:rPr lang="zh-TW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7(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E92356A8-8CDA-4BD4-A9B1-A4BEF3651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20" y="2961340"/>
                <a:ext cx="10299676" cy="372410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24DC79-B0FE-4C31-8EDB-98CA0F02D8D6}"/>
                  </a:ext>
                </a:extLst>
              </p:cNvPr>
              <p:cNvSpPr txBox="1"/>
              <p:nvPr/>
            </p:nvSpPr>
            <p:spPr>
              <a:xfrm>
                <a:off x="1116163" y="3451688"/>
                <a:ext cx="10299676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d>
                        <m:dPr>
                          <m:ctrlP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6(</m:t>
                      </m:r>
                      <m:sSup>
                        <m:sSupPr>
                          <m:ctrlPr>
                            <a:rPr lang="zh-TW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7(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24DC79-B0FE-4C31-8EDB-98CA0F02D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63" y="3451688"/>
                <a:ext cx="10299676" cy="372410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2406538-8966-4ECD-92C7-8847B1E8EBCF}"/>
                  </a:ext>
                </a:extLst>
              </p:cNvPr>
              <p:cNvSpPr txBox="1"/>
              <p:nvPr/>
            </p:nvSpPr>
            <p:spPr>
              <a:xfrm>
                <a:off x="1138920" y="3946574"/>
                <a:ext cx="10299676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d>
                        <m:dPr>
                          <m:ctrlP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6(</m:t>
                      </m:r>
                      <m:sSup>
                        <m:sSupPr>
                          <m:ctrlPr>
                            <a:rPr lang="zh-TW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7(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2406538-8966-4ECD-92C7-8847B1E8E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20" y="3946574"/>
                <a:ext cx="10299676" cy="372410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100FABD-8ADC-4937-A01F-FBCE8EE19B67}"/>
                  </a:ext>
                </a:extLst>
              </p:cNvPr>
              <p:cNvSpPr txBox="1"/>
              <p:nvPr/>
            </p:nvSpPr>
            <p:spPr>
              <a:xfrm>
                <a:off x="1138920" y="4440736"/>
                <a:ext cx="10299676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d>
                        <m:dPr>
                          <m:ctrlP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6(</m:t>
                      </m:r>
                      <m:sSup>
                        <m:sSupPr>
                          <m:ctrlPr>
                            <a:rPr lang="zh-TW" alt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7(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TW" altLang="en-US" sz="1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zh-TW" alt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TW" altLang="en-US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100FABD-8ADC-4937-A01F-FBCE8EE19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20" y="4440736"/>
                <a:ext cx="10299676" cy="372410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B7A44735-68C2-4C02-9D65-227D2585F0DA}"/>
                  </a:ext>
                </a:extLst>
              </p:cNvPr>
              <p:cNvSpPr txBox="1"/>
              <p:nvPr/>
            </p:nvSpPr>
            <p:spPr>
              <a:xfrm>
                <a:off x="1646305" y="5144482"/>
                <a:ext cx="43498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d>
                      <m:dPr>
                        <m:ctrlPr>
                          <a:rPr lang="zh-TW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B7A44735-68C2-4C02-9D65-227D2585F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05" y="5144482"/>
                <a:ext cx="434981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DAE07E2-07C4-4C5D-BA9F-DFF8B6C30B60}"/>
                  </a:ext>
                </a:extLst>
              </p:cNvPr>
              <p:cNvSpPr txBox="1"/>
              <p:nvPr/>
            </p:nvSpPr>
            <p:spPr>
              <a:xfrm>
                <a:off x="1640114" y="5527838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d>
                      <m:dPr>
                        <m:ctrlPr>
                          <a:rPr lang="zh-TW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DAE07E2-07C4-4C5D-BA9F-DFF8B6C3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4" y="5527838"/>
                <a:ext cx="609442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5580EBBB-818D-4BC1-A814-C77CDC8DE467}"/>
                  </a:ext>
                </a:extLst>
              </p:cNvPr>
              <p:cNvSpPr txBox="1"/>
              <p:nvPr/>
            </p:nvSpPr>
            <p:spPr>
              <a:xfrm>
                <a:off x="1640114" y="5907363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d>
                      <m:dPr>
                        <m:ctrlPr>
                          <a:rPr lang="zh-TW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5580EBBB-818D-4BC1-A814-C77CDC8DE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4" y="5907363"/>
                <a:ext cx="6094428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AC1A8F6-9C39-48B6-A728-73B10066A49D}"/>
                  </a:ext>
                </a:extLst>
              </p:cNvPr>
              <p:cNvSpPr txBox="1"/>
              <p:nvPr/>
            </p:nvSpPr>
            <p:spPr>
              <a:xfrm>
                <a:off x="1640114" y="6280526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d>
                      <m:dPr>
                        <m:ctrlPr>
                          <a:rPr lang="zh-TW" alt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AC1A8F6-9C39-48B6-A728-73B10066A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14" y="6280526"/>
                <a:ext cx="6094428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>
            <a:extLst>
              <a:ext uri="{FF2B5EF4-FFF2-40B4-BE49-F238E27FC236}">
                <a16:creationId xmlns:a16="http://schemas.microsoft.com/office/drawing/2014/main" id="{D2B1722E-3C41-4656-8C05-5EDFD374B7EC}"/>
              </a:ext>
            </a:extLst>
          </p:cNvPr>
          <p:cNvSpPr/>
          <p:nvPr/>
        </p:nvSpPr>
        <p:spPr>
          <a:xfrm>
            <a:off x="1390650" y="5083255"/>
            <a:ext cx="4705350" cy="1641395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731C5EDD-BE9E-4604-8B35-9C1DCFDC0726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5905500" y="5344865"/>
            <a:ext cx="931374" cy="55230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885A70-3E86-4C0A-AC19-4647526B7C45}"/>
                  </a:ext>
                </a:extLst>
              </p:cNvPr>
              <p:cNvSpPr txBox="1"/>
              <p:nvPr/>
            </p:nvSpPr>
            <p:spPr>
              <a:xfrm>
                <a:off x="6836874" y="5175588"/>
                <a:ext cx="29097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解聯立求出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</m:ctrlPr>
                      </m:sSubPr>
                      <m:e>
                        <m:r>
                          <a:rPr lang="en-US" altLang="zh-TW" sz="1600" b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𝑒</m:t>
                        </m:r>
                      </m:e>
                      <m:sub>
                        <m:r>
                          <a:rPr lang="en-US" altLang="zh-TW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</m:ctrlPr>
                      </m:sSubPr>
                      <m:e>
                        <m:r>
                          <a:rPr lang="zh-TW" altLang="en-US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、</m:t>
                        </m:r>
                        <m:r>
                          <a:rPr lang="en-US" altLang="zh-TW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𝑒</m:t>
                        </m:r>
                      </m:e>
                      <m:sub>
                        <m:r>
                          <a:rPr lang="en-US" altLang="zh-TW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、</a:t>
                </a:r>
                <a:r>
                  <a:rPr lang="en-US" altLang="zh-TW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</m:ctrlPr>
                      </m:sSubPr>
                      <m:e>
                        <m:r>
                          <a:rPr lang="en-US" altLang="zh-TW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𝑦</m:t>
                        </m:r>
                      </m:e>
                      <m:sub>
                        <m:r>
                          <a:rPr lang="en-US" altLang="zh-TW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、</a:t>
                </a:r>
                <a:r>
                  <a:rPr lang="en-US" altLang="zh-TW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</m:ctrlPr>
                      </m:sSubPr>
                      <m:e>
                        <m:r>
                          <a:rPr lang="en-US" altLang="zh-TW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𝑦</m:t>
                        </m:r>
                      </m:e>
                      <m:sub>
                        <m:r>
                          <a:rPr lang="en-US" altLang="zh-TW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885A70-3E86-4C0A-AC19-4647526B7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874" y="5175588"/>
                <a:ext cx="2909771" cy="338554"/>
              </a:xfrm>
              <a:prstGeom prst="rect">
                <a:avLst/>
              </a:prstGeom>
              <a:blipFill>
                <a:blip r:embed="rId12"/>
                <a:stretch>
                  <a:fillRect l="-1258" t="-5357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A025975-C6E0-4F0B-887A-CC37AE1F1D1C}"/>
                  </a:ext>
                </a:extLst>
              </p:cNvPr>
              <p:cNvSpPr txBox="1"/>
              <p:nvPr/>
            </p:nvSpPr>
            <p:spPr>
              <a:xfrm>
                <a:off x="7322598" y="5997453"/>
                <a:ext cx="39773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A025975-C6E0-4F0B-887A-CC37AE1F1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598" y="5997453"/>
                <a:ext cx="397730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8EF2BA1E-3E78-4A31-8630-6E64AC5D3F20}"/>
              </a:ext>
            </a:extLst>
          </p:cNvPr>
          <p:cNvSpPr/>
          <p:nvPr/>
        </p:nvSpPr>
        <p:spPr>
          <a:xfrm>
            <a:off x="7216363" y="5912729"/>
            <a:ext cx="4222233" cy="802167"/>
          </a:xfrm>
          <a:prstGeom prst="rect">
            <a:avLst/>
          </a:prstGeom>
          <a:noFill/>
          <a:ln w="762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38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5C6EF8C-C3EA-494B-AB1C-FF6D76D3895E}"/>
              </a:ext>
            </a:extLst>
          </p:cNvPr>
          <p:cNvSpPr txBox="1"/>
          <p:nvPr/>
        </p:nvSpPr>
        <p:spPr>
          <a:xfrm>
            <a:off x="5274921" y="254314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38CEC7-6B85-44E8-97C0-8BF0C817BA08}"/>
              </a:ext>
            </a:extLst>
          </p:cNvPr>
          <p:cNvSpPr/>
          <p:nvPr/>
        </p:nvSpPr>
        <p:spPr>
          <a:xfrm>
            <a:off x="2044991" y="1882432"/>
            <a:ext cx="1087481" cy="1767298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33EFFD-9B5D-407F-8003-698497255EFE}"/>
              </a:ext>
            </a:extLst>
          </p:cNvPr>
          <p:cNvSpPr/>
          <p:nvPr/>
        </p:nvSpPr>
        <p:spPr>
          <a:xfrm>
            <a:off x="4037963" y="1882432"/>
            <a:ext cx="1087481" cy="1767298"/>
          </a:xfrm>
          <a:prstGeom prst="rect">
            <a:avLst/>
          </a:prstGeom>
          <a:solidFill>
            <a:srgbClr val="FFCECE"/>
          </a:solidFill>
          <a:ln w="57150">
            <a:solidFill>
              <a:srgbClr val="FF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DDBFA0-DDC0-47F4-A1A4-E7B65DF5945F}"/>
              </a:ext>
            </a:extLst>
          </p:cNvPr>
          <p:cNvGrpSpPr/>
          <p:nvPr/>
        </p:nvGrpSpPr>
        <p:grpSpPr>
          <a:xfrm>
            <a:off x="2193686" y="1894528"/>
            <a:ext cx="8082485" cy="1574222"/>
            <a:chOff x="2514424" y="2783086"/>
            <a:chExt cx="7738599" cy="109177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72AE3A6-AAC7-4B4F-A3F8-DE4D448A29D2}"/>
                </a:ext>
              </a:extLst>
            </p:cNvPr>
            <p:cNvGrpSpPr/>
            <p:nvPr/>
          </p:nvGrpSpPr>
          <p:grpSpPr>
            <a:xfrm>
              <a:off x="2514424" y="2983141"/>
              <a:ext cx="7738599" cy="891717"/>
              <a:chOff x="2131688" y="1709132"/>
              <a:chExt cx="7738599" cy="89171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CBD80C8-A28F-4ACE-A211-9AFC07F09DC1}"/>
                  </a:ext>
                </a:extLst>
              </p:cNvPr>
              <p:cNvSpPr/>
              <p:nvPr/>
            </p:nvSpPr>
            <p:spPr>
              <a:xfrm>
                <a:off x="3079845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93281F0-E30C-4131-AF3B-B0D7606B33B4}"/>
                  </a:ext>
                </a:extLst>
              </p:cNvPr>
              <p:cNvSpPr/>
              <p:nvPr/>
            </p:nvSpPr>
            <p:spPr>
              <a:xfrm>
                <a:off x="2131688" y="1715269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225F155-6AAA-49E3-B740-6AD2434CD66D}"/>
                  </a:ext>
                </a:extLst>
              </p:cNvPr>
              <p:cNvSpPr/>
              <p:nvPr/>
            </p:nvSpPr>
            <p:spPr>
              <a:xfrm>
                <a:off x="4028002" y="1710500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C54213-E35B-4271-BBE6-32C35FF045A5}"/>
                  </a:ext>
                </a:extLst>
              </p:cNvPr>
              <p:cNvSpPr/>
              <p:nvPr/>
            </p:nvSpPr>
            <p:spPr>
              <a:xfrm>
                <a:off x="4976159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F84CE4A-5124-4355-8366-91E5BDB4272C}"/>
                  </a:ext>
                </a:extLst>
              </p:cNvPr>
              <p:cNvSpPr/>
              <p:nvPr/>
            </p:nvSpPr>
            <p:spPr>
              <a:xfrm>
                <a:off x="5924316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CB3F692-B1AF-46F2-B8E3-16DEA73E5F89}"/>
                  </a:ext>
                </a:extLst>
              </p:cNvPr>
              <p:cNvSpPr/>
              <p:nvPr/>
            </p:nvSpPr>
            <p:spPr>
              <a:xfrm>
                <a:off x="6872473" y="1709132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803865E-A95A-4A1E-A629-7F9840461767}"/>
                  </a:ext>
                </a:extLst>
              </p:cNvPr>
              <p:cNvSpPr/>
              <p:nvPr/>
            </p:nvSpPr>
            <p:spPr>
              <a:xfrm>
                <a:off x="7820630" y="1715269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70573A0-D297-4093-B02E-630B6552F790}"/>
                  </a:ext>
                </a:extLst>
              </p:cNvPr>
              <p:cNvSpPr/>
              <p:nvPr/>
            </p:nvSpPr>
            <p:spPr>
              <a:xfrm>
                <a:off x="8768787" y="1715269"/>
                <a:ext cx="744638" cy="8855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rgbClr val="FFCECE">
                      <a:shade val="67500"/>
                      <a:satMod val="115000"/>
                    </a:srgbClr>
                  </a:gs>
                  <a:gs pos="100000">
                    <a:srgbClr val="FFCECE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0A910DE-1BA9-40FA-A298-CAD8E0B646FB}"/>
                  </a:ext>
                </a:extLst>
              </p:cNvPr>
              <p:cNvSpPr txBox="1"/>
              <p:nvPr/>
            </p:nvSpPr>
            <p:spPr>
              <a:xfrm>
                <a:off x="2289467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6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C401AB3-AAC6-4F4F-946F-C56789C60B92}"/>
                  </a:ext>
                </a:extLst>
              </p:cNvPr>
              <p:cNvSpPr txBox="1"/>
              <p:nvPr/>
            </p:nvSpPr>
            <p:spPr>
              <a:xfrm>
                <a:off x="3234632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2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CD6FE98-E76C-4A36-A629-F850890BC54F}"/>
                  </a:ext>
                </a:extLst>
              </p:cNvPr>
              <p:cNvSpPr txBox="1"/>
              <p:nvPr/>
            </p:nvSpPr>
            <p:spPr>
              <a:xfrm>
                <a:off x="4189191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2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57A8E1C-9781-4227-91CC-166DA492F0BB}"/>
                  </a:ext>
                </a:extLst>
              </p:cNvPr>
              <p:cNvSpPr txBox="1"/>
              <p:nvPr/>
            </p:nvSpPr>
            <p:spPr>
              <a:xfrm>
                <a:off x="5092652" y="1797979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4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2E3A903-7625-4AC8-9CE5-748623F01043}"/>
                  </a:ext>
                </a:extLst>
              </p:cNvPr>
              <p:cNvSpPr txBox="1"/>
              <p:nvPr/>
            </p:nvSpPr>
            <p:spPr>
              <a:xfrm>
                <a:off x="8955887" y="1797979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4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2A42184-C1AC-4F61-9BB2-3CE01BC3D682}"/>
                  </a:ext>
                </a:extLst>
              </p:cNvPr>
              <p:cNvSpPr txBox="1"/>
              <p:nvPr/>
            </p:nvSpPr>
            <p:spPr>
              <a:xfrm>
                <a:off x="6068583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1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F780E1C-0FEC-43B2-8441-7DCC2B4EDDD2}"/>
                  </a:ext>
                </a:extLst>
              </p:cNvPr>
              <p:cNvSpPr txBox="1"/>
              <p:nvPr/>
            </p:nvSpPr>
            <p:spPr>
              <a:xfrm>
                <a:off x="7022810" y="1796944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6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BED1B0AE-6681-44E8-801A-A0D10977F913}"/>
                  </a:ext>
                </a:extLst>
              </p:cNvPr>
              <p:cNvSpPr txBox="1"/>
              <p:nvPr/>
            </p:nvSpPr>
            <p:spPr>
              <a:xfrm>
                <a:off x="7980484" y="1797979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</a:rPr>
                  <a:t>7</a:t>
                </a:r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1776993-F58F-4522-98E9-99BF7459CA9D}"/>
                </a:ext>
              </a:extLst>
            </p:cNvPr>
            <p:cNvSpPr txBox="1"/>
            <p:nvPr/>
          </p:nvSpPr>
          <p:spPr>
            <a:xfrm>
              <a:off x="2757125" y="27892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7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A0F28A0-3CF2-4D2D-8506-D7732F47F05C}"/>
                </a:ext>
              </a:extLst>
            </p:cNvPr>
            <p:cNvSpPr txBox="1"/>
            <p:nvPr/>
          </p:nvSpPr>
          <p:spPr>
            <a:xfrm>
              <a:off x="4633838" y="279690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5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AB7EE92-6E29-4E91-9E99-87B1566AFDE0}"/>
                </a:ext>
              </a:extLst>
            </p:cNvPr>
            <p:cNvSpPr txBox="1"/>
            <p:nvPr/>
          </p:nvSpPr>
          <p:spPr>
            <a:xfrm>
              <a:off x="5547330" y="279446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4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86CA864-F757-46DC-9763-70A8FB9F5A7C}"/>
                </a:ext>
              </a:extLst>
            </p:cNvPr>
            <p:cNvSpPr txBox="1"/>
            <p:nvPr/>
          </p:nvSpPr>
          <p:spPr>
            <a:xfrm>
              <a:off x="6524076" y="280544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3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96B6627-0FE7-4517-A940-5E48DD2FC628}"/>
                </a:ext>
              </a:extLst>
            </p:cNvPr>
            <p:cNvSpPr txBox="1"/>
            <p:nvPr/>
          </p:nvSpPr>
          <p:spPr>
            <a:xfrm>
              <a:off x="7486489" y="27892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2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9792D87-BEE6-4FB7-A6DA-42939FA51F6E}"/>
                </a:ext>
              </a:extLst>
            </p:cNvPr>
            <p:cNvSpPr txBox="1"/>
            <p:nvPr/>
          </p:nvSpPr>
          <p:spPr>
            <a:xfrm>
              <a:off x="8447974" y="27830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1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651D62F-8F4A-4ED6-9723-93BDFEDF1F91}"/>
                </a:ext>
              </a:extLst>
            </p:cNvPr>
            <p:cNvSpPr txBox="1"/>
            <p:nvPr/>
          </p:nvSpPr>
          <p:spPr>
            <a:xfrm>
              <a:off x="9396131" y="27830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0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50B27AA-B17D-4AC8-BACA-5A830B10607B}"/>
                </a:ext>
              </a:extLst>
            </p:cNvPr>
            <p:cNvSpPr txBox="1"/>
            <p:nvPr/>
          </p:nvSpPr>
          <p:spPr>
            <a:xfrm>
              <a:off x="3685681" y="27892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6</a:t>
              </a:r>
              <a:endParaRPr lang="zh-TW" altLang="en-US" sz="2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3B7FD21A-58E3-4A7A-B1A5-8D79140B5B46}"/>
              </a:ext>
            </a:extLst>
          </p:cNvPr>
          <p:cNvGrpSpPr/>
          <p:nvPr/>
        </p:nvGrpSpPr>
        <p:grpSpPr>
          <a:xfrm>
            <a:off x="3971403" y="2840025"/>
            <a:ext cx="3855097" cy="1197823"/>
            <a:chOff x="3762649" y="4008878"/>
            <a:chExt cx="3855097" cy="1197823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899E1D2-2D0C-4110-9149-6C7C20B187CE}"/>
                </a:ext>
              </a:extLst>
            </p:cNvPr>
            <p:cNvSpPr/>
            <p:nvPr/>
          </p:nvSpPr>
          <p:spPr>
            <a:xfrm>
              <a:off x="3851440" y="4160018"/>
              <a:ext cx="1311325" cy="4336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89B9952-8F06-41DA-B07A-39CC9C3E8661}"/>
                    </a:ext>
                  </a:extLst>
                </p:cNvPr>
                <p:cNvSpPr txBox="1"/>
                <p:nvPr/>
              </p:nvSpPr>
              <p:spPr>
                <a:xfrm>
                  <a:off x="3762649" y="4037150"/>
                  <a:ext cx="1535005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3200" b="0" i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89B9952-8F06-41DA-B07A-39CC9C3E8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2649" y="4037150"/>
                  <a:ext cx="1535005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FE5D6E9F-F89E-4726-B6F9-63DE30700826}"/>
                </a:ext>
              </a:extLst>
            </p:cNvPr>
            <p:cNvSpPr/>
            <p:nvPr/>
          </p:nvSpPr>
          <p:spPr>
            <a:xfrm>
              <a:off x="5888051" y="4112719"/>
              <a:ext cx="1311325" cy="4336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BDDD750-D522-43AC-84D7-6A1911035E53}"/>
                </a:ext>
              </a:extLst>
            </p:cNvPr>
            <p:cNvSpPr/>
            <p:nvPr/>
          </p:nvSpPr>
          <p:spPr>
            <a:xfrm>
              <a:off x="3851439" y="4716521"/>
              <a:ext cx="1311325" cy="4336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EB44BC1-7A49-4E4E-A05F-24385E92DF38}"/>
                </a:ext>
              </a:extLst>
            </p:cNvPr>
            <p:cNvSpPr/>
            <p:nvPr/>
          </p:nvSpPr>
          <p:spPr>
            <a:xfrm>
              <a:off x="5888050" y="4716521"/>
              <a:ext cx="1311325" cy="4336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7AD03E1-0C3D-4A57-A8DB-38CA321CA251}"/>
                    </a:ext>
                  </a:extLst>
                </p:cNvPr>
                <p:cNvSpPr txBox="1"/>
                <p:nvPr/>
              </p:nvSpPr>
              <p:spPr>
                <a:xfrm>
                  <a:off x="5526244" y="4008878"/>
                  <a:ext cx="2091502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=7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7AD03E1-0C3D-4A57-A8DB-38CA321CA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244" y="4008878"/>
                  <a:ext cx="209150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EEF4B84-EDB8-4785-9637-6FEB7768E911}"/>
                    </a:ext>
                  </a:extLst>
                </p:cNvPr>
                <p:cNvSpPr txBox="1"/>
                <p:nvPr/>
              </p:nvSpPr>
              <p:spPr>
                <a:xfrm>
                  <a:off x="3851440" y="4621926"/>
                  <a:ext cx="13113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7EEF4B84-EDB8-4785-9637-6FEB7768E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440" y="4621926"/>
                  <a:ext cx="1311325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AF9EB1CF-FBAA-4F51-ADEE-D1E734F1CAAA}"/>
                    </a:ext>
                  </a:extLst>
                </p:cNvPr>
                <p:cNvSpPr txBox="1"/>
                <p:nvPr/>
              </p:nvSpPr>
              <p:spPr>
                <a:xfrm>
                  <a:off x="5805581" y="4621925"/>
                  <a:ext cx="153500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32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=7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AF9EB1CF-FBAA-4F51-ADEE-D1E734F1CA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5581" y="4621925"/>
                  <a:ext cx="1535005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13197BE6-D585-4846-94B8-1090ECB7AA62}"/>
              </a:ext>
            </a:extLst>
          </p:cNvPr>
          <p:cNvGrpSpPr/>
          <p:nvPr/>
        </p:nvGrpSpPr>
        <p:grpSpPr>
          <a:xfrm>
            <a:off x="2193686" y="2182987"/>
            <a:ext cx="1103576" cy="1276914"/>
            <a:chOff x="639111" y="3468750"/>
            <a:chExt cx="1103576" cy="127691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10AB5D3-63B8-4B8A-96F4-9F0D1A986F35}"/>
                </a:ext>
              </a:extLst>
            </p:cNvPr>
            <p:cNvSpPr/>
            <p:nvPr/>
          </p:nvSpPr>
          <p:spPr>
            <a:xfrm>
              <a:off x="639111" y="3468750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288BFD5-80C6-4907-99D9-09C5A1C15349}"/>
                </a:ext>
              </a:extLst>
            </p:cNvPr>
            <p:cNvSpPr txBox="1"/>
            <p:nvPr/>
          </p:nvSpPr>
          <p:spPr>
            <a:xfrm>
              <a:off x="787653" y="3595366"/>
              <a:ext cx="955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lang="zh-TW" alt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9B8A184A-9332-4ED4-BDBE-C0791FBF4238}"/>
              </a:ext>
            </a:extLst>
          </p:cNvPr>
          <p:cNvGrpSpPr/>
          <p:nvPr/>
        </p:nvGrpSpPr>
        <p:grpSpPr>
          <a:xfrm>
            <a:off x="4174314" y="2215220"/>
            <a:ext cx="1113330" cy="1276914"/>
            <a:chOff x="639111" y="3468750"/>
            <a:chExt cx="1113330" cy="1276914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4644F5A-30B0-479A-A4A1-CA65686360C9}"/>
                </a:ext>
              </a:extLst>
            </p:cNvPr>
            <p:cNvSpPr/>
            <p:nvPr/>
          </p:nvSpPr>
          <p:spPr>
            <a:xfrm>
              <a:off x="639111" y="3468750"/>
              <a:ext cx="777728" cy="1276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rgbClr val="FFCECE">
                    <a:shade val="67500"/>
                    <a:satMod val="115000"/>
                  </a:srgbClr>
                </a:gs>
                <a:gs pos="100000">
                  <a:srgbClr val="FFCECE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ED6F9580-E734-4A90-92F4-C77A1FF479F2}"/>
                </a:ext>
              </a:extLst>
            </p:cNvPr>
            <p:cNvSpPr txBox="1"/>
            <p:nvPr/>
          </p:nvSpPr>
          <p:spPr>
            <a:xfrm>
              <a:off x="797407" y="3546101"/>
              <a:ext cx="955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  <a:endParaRPr lang="zh-TW" alt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9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00117 0.2173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08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Red with black geometric shapes abstract vector background free download">
            <a:extLst>
              <a:ext uri="{FF2B5EF4-FFF2-40B4-BE49-F238E27FC236}">
                <a16:creationId xmlns:a16="http://schemas.microsoft.com/office/drawing/2014/main" id="{32D74AE3-265B-4887-9ECC-B94C2776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914" y="-5701"/>
            <a:ext cx="125179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D059C19-E4F4-472A-AD55-54D1B807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723" y="1449428"/>
            <a:ext cx="3932030" cy="3956690"/>
          </a:xfrm>
        </p:spPr>
        <p:txBody>
          <a:bodyPr anchor="ctr">
            <a:normAutofit/>
          </a:bodyPr>
          <a:lstStyle/>
          <a:p>
            <a:pPr marL="72000">
              <a:lnSpc>
                <a:spcPct val="150000"/>
              </a:lnSpc>
            </a:pPr>
            <a:r>
              <a:rPr lang="zh-TW" altLang="en-US" sz="8800" b="1" dirty="0"/>
              <a:t>二維碼的前身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57582-BCBD-4824-9BAE-0F54E2992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74710"/>
            <a:ext cx="5686837" cy="23542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cs typeface="+mj-cs"/>
              </a:rPr>
              <a:t>一維碼</a:t>
            </a:r>
            <a:r>
              <a:rPr lang="en-US" altLang="zh-TW" b="1" dirty="0">
                <a:cs typeface="+mj-cs"/>
              </a:rPr>
              <a:t> = </a:t>
            </a:r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  <a:cs typeface="+mj-cs"/>
              </a:rPr>
              <a:t>條碼</a:t>
            </a:r>
            <a:endParaRPr lang="en-US" altLang="zh-TW" b="1" dirty="0">
              <a:solidFill>
                <a:schemeClr val="tx2">
                  <a:lumMod val="60000"/>
                  <a:lumOff val="40000"/>
                </a:schemeClr>
              </a:solidFill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  <a:cs typeface="+mj-cs"/>
              </a:rPr>
              <a:t>黑色與白色相間</a:t>
            </a:r>
            <a:r>
              <a:rPr lang="zh-TW" altLang="en-US" b="1" dirty="0">
                <a:cs typeface="+mj-cs"/>
              </a:rPr>
              <a:t>為隱藏信息</a:t>
            </a:r>
            <a:endParaRPr lang="en-US" altLang="zh-TW" b="1" dirty="0">
              <a:cs typeface="+mj-cs"/>
            </a:endParaRPr>
          </a:p>
        </p:txBody>
      </p:sp>
      <p:pic>
        <p:nvPicPr>
          <p:cNvPr id="1026" name="Picture 2" descr="慶祝條碼專利57歲，來把你的名字變成條碼吧！">
            <a:extLst>
              <a:ext uri="{FF2B5EF4-FFF2-40B4-BE49-F238E27FC236}">
                <a16:creationId xmlns:a16="http://schemas.microsoft.com/office/drawing/2014/main" id="{CF965CF6-16BD-44FF-82C3-76AF500E4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516" y="3631976"/>
            <a:ext cx="4713343" cy="177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5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未提供說明。">
            <a:extLst>
              <a:ext uri="{FF2B5EF4-FFF2-40B4-BE49-F238E27FC236}">
                <a16:creationId xmlns:a16="http://schemas.microsoft.com/office/drawing/2014/main" id="{A72B8F92-9F71-4C59-8083-112773A33E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675" y="2295525"/>
            <a:ext cx="28575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AE837231-6B5F-4D0E-8300-57273D274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" t="4278" r="2941" b="41830"/>
          <a:stretch/>
        </p:blipFill>
        <p:spPr bwMode="auto">
          <a:xfrm>
            <a:off x="6028136" y="1967893"/>
            <a:ext cx="4818529" cy="36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1C8C583-3A73-40BC-952C-FB5693A544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4262"/>
            <a:ext cx="108466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TW" b="1" u="sng" dirty="0"/>
              <a:t>Irving s. Reed </a:t>
            </a:r>
            <a:r>
              <a:rPr lang="en-US" altLang="zh-TW" b="1" dirty="0"/>
              <a:t>&amp; </a:t>
            </a:r>
            <a:r>
              <a:rPr lang="en-US" altLang="zh-TW" b="1" u="sng" dirty="0"/>
              <a:t>Gustave Solomon</a:t>
            </a:r>
            <a:endParaRPr lang="zh-TW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427988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35A0221-0FB0-4A66-A85E-3FE7E4651BA8}"/>
              </a:ext>
            </a:extLst>
          </p:cNvPr>
          <p:cNvSpPr txBox="1"/>
          <p:nvPr/>
        </p:nvSpPr>
        <p:spPr>
          <a:xfrm>
            <a:off x="8462351" y="1799016"/>
            <a:ext cx="2484149" cy="99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單位寬度</a:t>
            </a:r>
            <a:endParaRPr lang="en-US" altLang="zh-TW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2C16EC-F62A-45F7-95BB-7F15761502ED}"/>
              </a:ext>
            </a:extLst>
          </p:cNvPr>
          <p:cNvSpPr txBox="1"/>
          <p:nvPr/>
        </p:nvSpPr>
        <p:spPr>
          <a:xfrm>
            <a:off x="8462350" y="4305479"/>
            <a:ext cx="186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校驗碼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2BBE54-81A1-498A-BACC-A8444384EF08}"/>
              </a:ext>
            </a:extLst>
          </p:cNvPr>
          <p:cNvSpPr txBox="1"/>
          <p:nvPr/>
        </p:nvSpPr>
        <p:spPr>
          <a:xfrm>
            <a:off x="8462350" y="3171424"/>
            <a:ext cx="24841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左右識別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9B325CB4-3F94-47F8-AB5C-0DCA54FBA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500" y="1474539"/>
            <a:ext cx="4297065" cy="4163210"/>
          </a:xfrm>
        </p:spPr>
        <p:txBody>
          <a:bodyPr anchor="ctr">
            <a:normAutofit/>
          </a:bodyPr>
          <a:lstStyle/>
          <a:p>
            <a:r>
              <a:rPr lang="zh-TW" altLang="en-US" sz="8000" b="1" u="sng" dirty="0"/>
              <a:t>三大重點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3F3F132-F3F6-46F8-8248-B9F9ACBB0F7F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5542565" y="2298448"/>
            <a:ext cx="2919786" cy="125769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36994E2-720A-4044-8A04-22C52BE64486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5542565" y="3556144"/>
            <a:ext cx="291978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5778361-0D49-41A8-9D1D-1F00F3DB5F77}"/>
              </a:ext>
            </a:extLst>
          </p:cNvPr>
          <p:cNvCxnSpPr>
            <a:stCxn id="10" idx="3"/>
            <a:endCxn id="7" idx="1"/>
          </p:cNvCxnSpPr>
          <p:nvPr/>
        </p:nvCxnSpPr>
        <p:spPr>
          <a:xfrm>
            <a:off x="5542565" y="3556144"/>
            <a:ext cx="2919785" cy="1134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41370-07A3-4D02-9E2B-F078F0CAC8EE}"/>
              </a:ext>
            </a:extLst>
          </p:cNvPr>
          <p:cNvSpPr/>
          <p:nvPr/>
        </p:nvSpPr>
        <p:spPr>
          <a:xfrm>
            <a:off x="1903239" y="2256811"/>
            <a:ext cx="8342929" cy="3021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A106122-97F2-46B3-8291-AEDC0A89DADF}"/>
              </a:ext>
            </a:extLst>
          </p:cNvPr>
          <p:cNvGrpSpPr/>
          <p:nvPr/>
        </p:nvGrpSpPr>
        <p:grpSpPr>
          <a:xfrm>
            <a:off x="1903239" y="2234358"/>
            <a:ext cx="10723102" cy="4029046"/>
            <a:chOff x="2005262" y="2083171"/>
            <a:chExt cx="10723102" cy="4029046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6A1A0EF-9441-48FB-9652-8685B4D583B1}"/>
                </a:ext>
              </a:extLst>
            </p:cNvPr>
            <p:cNvSpPr txBox="1"/>
            <p:nvPr/>
          </p:nvSpPr>
          <p:spPr>
            <a:xfrm>
              <a:off x="6634294" y="4164809"/>
              <a:ext cx="60940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8 1 8 3 0</a:t>
              </a:r>
              <a:endParaRPr lang="zh-TW" altLang="en-US" sz="4000" dirty="0"/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5D1521F-BE1A-4B5D-9C73-620743925F66}"/>
                </a:ext>
              </a:extLst>
            </p:cNvPr>
            <p:cNvGrpSpPr/>
            <p:nvPr/>
          </p:nvGrpSpPr>
          <p:grpSpPr>
            <a:xfrm>
              <a:off x="2005262" y="2083171"/>
              <a:ext cx="9789340" cy="4029046"/>
              <a:chOff x="2005262" y="2083171"/>
              <a:chExt cx="9789340" cy="4029046"/>
            </a:xfrm>
          </p:grpSpPr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E80A27-BC4E-40E5-A5F8-61A0BC6BEF2E}"/>
                  </a:ext>
                </a:extLst>
              </p:cNvPr>
              <p:cNvSpPr txBox="1"/>
              <p:nvPr/>
            </p:nvSpPr>
            <p:spPr>
              <a:xfrm>
                <a:off x="3946968" y="2091162"/>
                <a:ext cx="7847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左側數據碼</a:t>
                </a:r>
              </a:p>
            </p:txBody>
          </p:sp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E7D67EFE-B3A8-425E-8D50-5E0BC7090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72096" y="2635549"/>
                <a:ext cx="1806097" cy="1585097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83D76D47-6070-4B17-AB2D-099AF8BB8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1285" y="2621425"/>
                <a:ext cx="251482" cy="1562235"/>
              </a:xfrm>
              <a:prstGeom prst="rect">
                <a:avLst/>
              </a:prstGeom>
            </p:spPr>
          </p:pic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92A847FD-371F-4123-80EC-2FA60777D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1667" y="2631738"/>
                <a:ext cx="1806097" cy="1592718"/>
              </a:xfrm>
              <a:prstGeom prst="rect">
                <a:avLst/>
              </a:prstGeom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A31D2E28-18B3-4D90-B250-9740B3EAD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4381" y="2604267"/>
                <a:ext cx="365792" cy="1874682"/>
              </a:xfrm>
              <a:prstGeom prst="rect">
                <a:avLst/>
              </a:prstGeom>
            </p:spPr>
          </p:pic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DD562977-C53E-4864-9258-329C6C84A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6123" y="2604267"/>
                <a:ext cx="365792" cy="1882303"/>
              </a:xfrm>
              <a:prstGeom prst="rect">
                <a:avLst/>
              </a:prstGeom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4B83B5CB-85BC-4181-A242-9E75AE86D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8157" y="2621424"/>
                <a:ext cx="167655" cy="1882303"/>
              </a:xfrm>
              <a:prstGeom prst="rect">
                <a:avLst/>
              </a:prstGeom>
            </p:spPr>
          </p:pic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BA0639EC-DCAC-4DAB-9E76-745EA498D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65214" y="2565868"/>
                <a:ext cx="167655" cy="1882303"/>
              </a:xfrm>
              <a:prstGeom prst="rect">
                <a:avLst/>
              </a:prstGeom>
            </p:spPr>
          </p:pic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2B85B770-2512-4F7C-B1ED-07B266FB670F}"/>
                  </a:ext>
                </a:extLst>
              </p:cNvPr>
              <p:cNvSpPr txBox="1"/>
              <p:nvPr/>
            </p:nvSpPr>
            <p:spPr>
              <a:xfrm>
                <a:off x="3348104" y="4064986"/>
                <a:ext cx="25736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800" dirty="0"/>
                  <a:t>  </a:t>
                </a:r>
                <a:r>
                  <a:rPr lang="en-US" altLang="zh-TW" sz="4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1 2 6 5 2</a:t>
                </a:r>
                <a:endParaRPr lang="zh-TW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6DB6C6D-B549-43A1-A186-E76B322EFD6E}"/>
                  </a:ext>
                </a:extLst>
              </p:cNvPr>
              <p:cNvSpPr txBox="1"/>
              <p:nvPr/>
            </p:nvSpPr>
            <p:spPr>
              <a:xfrm>
                <a:off x="2936637" y="4401393"/>
                <a:ext cx="4972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zh-TW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3ADB4214-4DCC-4DE4-A47B-3010499AEBC3}"/>
                  </a:ext>
                </a:extLst>
              </p:cNvPr>
              <p:cNvSpPr txBox="1"/>
              <p:nvPr/>
            </p:nvSpPr>
            <p:spPr>
              <a:xfrm>
                <a:off x="8892336" y="4448171"/>
                <a:ext cx="8006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4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5</a:t>
                </a:r>
                <a:endParaRPr kumimoji="0" lang="zh-TW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F2D3C957-CBAA-43A6-98CB-29530EDCE882}"/>
                  </a:ext>
                </a:extLst>
              </p:cNvPr>
              <p:cNvSpPr txBox="1"/>
              <p:nvPr/>
            </p:nvSpPr>
            <p:spPr>
              <a:xfrm>
                <a:off x="2005262" y="2094385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起始碼</a:t>
                </a: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83B06E5-1E35-479F-AFED-4D578261871E}"/>
                  </a:ext>
                </a:extLst>
              </p:cNvPr>
              <p:cNvSpPr txBox="1"/>
              <p:nvPr/>
            </p:nvSpPr>
            <p:spPr>
              <a:xfrm>
                <a:off x="2779925" y="2083171"/>
                <a:ext cx="1071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effectLst>
                      <a:glow rad="635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系統碼</a:t>
                </a: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F4A665B-B871-4087-A217-A9BD36DE3837}"/>
                  </a:ext>
                </a:extLst>
              </p:cNvPr>
              <p:cNvSpPr txBox="1"/>
              <p:nvPr/>
            </p:nvSpPr>
            <p:spPr>
              <a:xfrm>
                <a:off x="5720344" y="2105624"/>
                <a:ext cx="900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中間碼</a:t>
                </a: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C8908438-2A0B-486D-B359-1546BA5E7FBC}"/>
                  </a:ext>
                </a:extLst>
              </p:cNvPr>
              <p:cNvSpPr txBox="1"/>
              <p:nvPr/>
            </p:nvSpPr>
            <p:spPr>
              <a:xfrm>
                <a:off x="6950193" y="2083171"/>
                <a:ext cx="16318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右側數據碼</a:t>
                </a: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4210781-FCCA-4B09-A2CE-208B548CA51B}"/>
                  </a:ext>
                </a:extLst>
              </p:cNvPr>
              <p:cNvSpPr txBox="1"/>
              <p:nvPr/>
            </p:nvSpPr>
            <p:spPr>
              <a:xfrm>
                <a:off x="8678104" y="2105624"/>
                <a:ext cx="900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檢查碼</a:t>
                </a:r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5B0E2E7-04BB-4404-B8DD-9F08088FE58F}"/>
                  </a:ext>
                </a:extLst>
              </p:cNvPr>
              <p:cNvSpPr txBox="1"/>
              <p:nvPr/>
            </p:nvSpPr>
            <p:spPr>
              <a:xfrm>
                <a:off x="9447816" y="2091162"/>
                <a:ext cx="900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effectLst>
                      <a:glow rad="101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終止碼</a:t>
                </a:r>
              </a:p>
            </p:txBody>
          </p:sp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81DC90FB-6329-43AE-BBA0-961CF6CFB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0017" y="2558946"/>
                <a:ext cx="167655" cy="99069"/>
              </a:xfrm>
              <a:prstGeom prst="rect">
                <a:avLst/>
              </a:prstGeom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29ADDA9F-086E-4229-A401-C9DF7EAA2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9933" y="2543984"/>
                <a:ext cx="358171" cy="76207"/>
              </a:xfrm>
              <a:prstGeom prst="rect">
                <a:avLst/>
              </a:prstGeom>
            </p:spPr>
          </p:pic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E1DF610F-9DEB-4E49-8C14-BFD0CE2F3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69712" y="2507171"/>
                <a:ext cx="1851820" cy="114310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B8419E54-94FF-4B7B-942C-AB857CF9C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0803" y="2521122"/>
                <a:ext cx="281964" cy="99069"/>
              </a:xfrm>
              <a:prstGeom prst="rect">
                <a:avLst/>
              </a:prstGeom>
            </p:spPr>
          </p:pic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DA003803-0C6F-43F5-8203-97911997C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1910" y="2491616"/>
                <a:ext cx="1836579" cy="137172"/>
              </a:xfrm>
              <a:prstGeom prst="rect">
                <a:avLst/>
              </a:prstGeom>
            </p:spPr>
          </p:pic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9FC45202-3D5F-43FC-AD8D-41EC416ED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49207" y="2513483"/>
                <a:ext cx="358171" cy="91448"/>
              </a:xfrm>
              <a:prstGeom prst="rect">
                <a:avLst/>
              </a:prstGeom>
            </p:spPr>
          </p:pic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EC5AC5DB-C867-4754-9FFD-2FBF7E3EB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66387" y="2491126"/>
                <a:ext cx="167655" cy="99069"/>
              </a:xfrm>
              <a:prstGeom prst="rect">
                <a:avLst/>
              </a:prstGeom>
            </p:spPr>
          </p:pic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1A777F0-F5C9-4B7B-9FA1-6746EF3BA81F}"/>
                  </a:ext>
                </a:extLst>
              </p:cNvPr>
              <p:cNvSpPr/>
              <p:nvPr/>
            </p:nvSpPr>
            <p:spPr>
              <a:xfrm>
                <a:off x="3744930" y="4301984"/>
                <a:ext cx="1927072" cy="41946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7FC15B1-A8DA-4F20-8834-2838F3E11271}"/>
                  </a:ext>
                </a:extLst>
              </p:cNvPr>
              <p:cNvSpPr/>
              <p:nvPr/>
            </p:nvSpPr>
            <p:spPr>
              <a:xfrm>
                <a:off x="6674107" y="4293993"/>
                <a:ext cx="1835233" cy="41946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37C020C0-37B8-4D86-AC41-756005C26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4288" y="4301984"/>
                <a:ext cx="0" cy="4194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C9BE6ED0-21B8-478B-A0B3-ABCC62B76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9757" y="4309018"/>
                <a:ext cx="0" cy="4194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A6E548A4-BC89-46BC-9EA9-B8FAB5BBE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1367" y="4301984"/>
                <a:ext cx="0" cy="4194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E3994522-9640-45C4-98DA-A2CF29ACFE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9630" y="4293993"/>
                <a:ext cx="0" cy="4194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D777573F-CEC9-4077-882A-674042D1F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0557" y="4293992"/>
                <a:ext cx="0" cy="4194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9214F0EC-8682-49BB-B135-05AF868A4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727" y="4293993"/>
                <a:ext cx="0" cy="4194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37BC2DD0-A500-4A83-A6EF-7842AF2E5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1691" y="4293992"/>
                <a:ext cx="0" cy="4194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E95664CC-4151-441F-9D29-1F5A0458E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2082" y="4293992"/>
                <a:ext cx="0" cy="41946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CCBC5C81-B27A-4801-B95A-E92E7D336500}"/>
                  </a:ext>
                </a:extLst>
              </p:cNvPr>
              <p:cNvSpPr txBox="1"/>
              <p:nvPr/>
            </p:nvSpPr>
            <p:spPr>
              <a:xfrm>
                <a:off x="5013530" y="5404331"/>
                <a:ext cx="22365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4000" b="1" dirty="0">
                    <a:effectLst>
                      <a:glow rad="101600">
                        <a:schemeClr val="tx1">
                          <a:lumMod val="50000"/>
                          <a:lumOff val="50000"/>
                          <a:alpha val="60000"/>
                        </a:schemeClr>
                      </a:glow>
                      <a:outerShdw blurRad="1193800" dist="50800" dir="5400000" sx="103000" sy="103000" algn="ctr" rotWithShape="0">
                        <a:srgbClr val="000000">
                          <a:alpha val="0"/>
                        </a:srgbClr>
                      </a:outerShdw>
                      <a:reflection blurRad="76200" stA="55000" endA="300" endPos="45500" dir="5400000" sy="-100000" algn="bl" rotWithShape="0"/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條碼分析</a:t>
                </a:r>
              </a:p>
            </p:txBody>
          </p:sp>
        </p:grpSp>
      </p:grp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F8C8B60B-0E9A-413F-A9BF-40C828F2EE6F}"/>
              </a:ext>
            </a:extLst>
          </p:cNvPr>
          <p:cNvSpPr txBox="1"/>
          <p:nvPr/>
        </p:nvSpPr>
        <p:spPr>
          <a:xfrm>
            <a:off x="1482431" y="153096"/>
            <a:ext cx="2484149" cy="99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單位寬度</a:t>
            </a:r>
            <a:endParaRPr lang="en-US" altLang="zh-TW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77CCD28D-C5A8-4FCF-9A40-E710633922ED}"/>
              </a:ext>
            </a:extLst>
          </p:cNvPr>
          <p:cNvSpPr txBox="1"/>
          <p:nvPr/>
        </p:nvSpPr>
        <p:spPr>
          <a:xfrm>
            <a:off x="8480821" y="378736"/>
            <a:ext cx="186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校驗碼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2D093D0-7359-4AD3-AF61-36ADC651EC33}"/>
              </a:ext>
            </a:extLst>
          </p:cNvPr>
          <p:cNvSpPr txBox="1"/>
          <p:nvPr/>
        </p:nvSpPr>
        <p:spPr>
          <a:xfrm>
            <a:off x="4840986" y="377424"/>
            <a:ext cx="24841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左右識別</a:t>
            </a:r>
          </a:p>
        </p:txBody>
      </p: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9AED9C8C-80A4-4D92-89FB-6BC734C46DC5}"/>
              </a:ext>
            </a:extLst>
          </p:cNvPr>
          <p:cNvCxnSpPr/>
          <p:nvPr/>
        </p:nvCxnSpPr>
        <p:spPr>
          <a:xfrm>
            <a:off x="213360" y="1312779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橢圓 105">
            <a:extLst>
              <a:ext uri="{FF2B5EF4-FFF2-40B4-BE49-F238E27FC236}">
                <a16:creationId xmlns:a16="http://schemas.microsoft.com/office/drawing/2014/main" id="{AE8FC02F-9C73-4867-B7D6-95CB0B811F09}"/>
              </a:ext>
            </a:extLst>
          </p:cNvPr>
          <p:cNvSpPr/>
          <p:nvPr/>
        </p:nvSpPr>
        <p:spPr>
          <a:xfrm>
            <a:off x="2535662" y="1174412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CAB6E65-681E-43E8-90A4-E499C8240146}"/>
              </a:ext>
            </a:extLst>
          </p:cNvPr>
          <p:cNvSpPr/>
          <p:nvPr/>
        </p:nvSpPr>
        <p:spPr>
          <a:xfrm>
            <a:off x="2102177" y="2603690"/>
            <a:ext cx="540524" cy="2275983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C0478842-805E-44AF-A1C7-16DE8667AF85}"/>
              </a:ext>
            </a:extLst>
          </p:cNvPr>
          <p:cNvCxnSpPr>
            <a:cxnSpLocks/>
          </p:cNvCxnSpPr>
          <p:nvPr/>
        </p:nvCxnSpPr>
        <p:spPr>
          <a:xfrm>
            <a:off x="1460147" y="3139126"/>
            <a:ext cx="739243" cy="15206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051AC8E3-0E21-4BB3-B465-8C2D25B4E5D8}"/>
              </a:ext>
            </a:extLst>
          </p:cNvPr>
          <p:cNvSpPr txBox="1"/>
          <p:nvPr/>
        </p:nvSpPr>
        <p:spPr>
          <a:xfrm>
            <a:off x="126228" y="27413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u="sng" dirty="0">
                <a:solidFill>
                  <a:schemeClr val="accent1">
                    <a:lumMod val="75000"/>
                  </a:schemeClr>
                </a:solidFill>
              </a:rPr>
              <a:t>比例尺的概念</a:t>
            </a:r>
          </a:p>
        </p:txBody>
      </p:sp>
    </p:spTree>
    <p:extLst>
      <p:ext uri="{BB962C8B-B14F-4D97-AF65-F5344CB8AC3E}">
        <p14:creationId xmlns:p14="http://schemas.microsoft.com/office/powerpoint/2010/main" val="208747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F8C8B60B-0E9A-413F-A9BF-40C828F2EE6F}"/>
              </a:ext>
            </a:extLst>
          </p:cNvPr>
          <p:cNvSpPr txBox="1"/>
          <p:nvPr/>
        </p:nvSpPr>
        <p:spPr>
          <a:xfrm>
            <a:off x="1482431" y="153096"/>
            <a:ext cx="2484149" cy="99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單位寬度</a:t>
            </a:r>
            <a:endParaRPr lang="en-US" altLang="zh-TW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77CCD28D-C5A8-4FCF-9A40-E710633922ED}"/>
              </a:ext>
            </a:extLst>
          </p:cNvPr>
          <p:cNvSpPr txBox="1"/>
          <p:nvPr/>
        </p:nvSpPr>
        <p:spPr>
          <a:xfrm>
            <a:off x="8480821" y="378736"/>
            <a:ext cx="186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校驗碼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2D093D0-7359-4AD3-AF61-36ADC651EC33}"/>
              </a:ext>
            </a:extLst>
          </p:cNvPr>
          <p:cNvSpPr txBox="1"/>
          <p:nvPr/>
        </p:nvSpPr>
        <p:spPr>
          <a:xfrm>
            <a:off x="4840986" y="377424"/>
            <a:ext cx="24841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左右識別</a:t>
            </a:r>
          </a:p>
        </p:txBody>
      </p: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9AED9C8C-80A4-4D92-89FB-6BC734C46DC5}"/>
              </a:ext>
            </a:extLst>
          </p:cNvPr>
          <p:cNvCxnSpPr/>
          <p:nvPr/>
        </p:nvCxnSpPr>
        <p:spPr>
          <a:xfrm>
            <a:off x="213360" y="1312779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橢圓 105">
            <a:extLst>
              <a:ext uri="{FF2B5EF4-FFF2-40B4-BE49-F238E27FC236}">
                <a16:creationId xmlns:a16="http://schemas.microsoft.com/office/drawing/2014/main" id="{AE8FC02F-9C73-4867-B7D6-95CB0B811F09}"/>
              </a:ext>
            </a:extLst>
          </p:cNvPr>
          <p:cNvSpPr/>
          <p:nvPr/>
        </p:nvSpPr>
        <p:spPr>
          <a:xfrm>
            <a:off x="2535662" y="1174412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3D920D-0FE4-4305-BEB8-65CC8F3FA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519" y="1640780"/>
            <a:ext cx="5961104" cy="466135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F273FF-093F-4279-BF30-5CF5A585D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519" y="1640779"/>
            <a:ext cx="5961104" cy="46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F8C8B60B-0E9A-413F-A9BF-40C828F2EE6F}"/>
              </a:ext>
            </a:extLst>
          </p:cNvPr>
          <p:cNvSpPr txBox="1"/>
          <p:nvPr/>
        </p:nvSpPr>
        <p:spPr>
          <a:xfrm>
            <a:off x="1482431" y="153096"/>
            <a:ext cx="2484149" cy="99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單位寬度</a:t>
            </a:r>
            <a:endParaRPr lang="en-US" altLang="zh-TW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77CCD28D-C5A8-4FCF-9A40-E710633922ED}"/>
              </a:ext>
            </a:extLst>
          </p:cNvPr>
          <p:cNvSpPr txBox="1"/>
          <p:nvPr/>
        </p:nvSpPr>
        <p:spPr>
          <a:xfrm>
            <a:off x="8480821" y="378736"/>
            <a:ext cx="186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校驗碼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2D093D0-7359-4AD3-AF61-36ADC651EC33}"/>
              </a:ext>
            </a:extLst>
          </p:cNvPr>
          <p:cNvSpPr txBox="1"/>
          <p:nvPr/>
        </p:nvSpPr>
        <p:spPr>
          <a:xfrm>
            <a:off x="4840986" y="377424"/>
            <a:ext cx="24841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左右識別</a:t>
            </a:r>
          </a:p>
        </p:txBody>
      </p: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9AED9C8C-80A4-4D92-89FB-6BC734C46DC5}"/>
              </a:ext>
            </a:extLst>
          </p:cNvPr>
          <p:cNvCxnSpPr/>
          <p:nvPr/>
        </p:nvCxnSpPr>
        <p:spPr>
          <a:xfrm>
            <a:off x="213360" y="1312779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橢圓 105">
            <a:extLst>
              <a:ext uri="{FF2B5EF4-FFF2-40B4-BE49-F238E27FC236}">
                <a16:creationId xmlns:a16="http://schemas.microsoft.com/office/drawing/2014/main" id="{AE8FC02F-9C73-4867-B7D6-95CB0B811F09}"/>
              </a:ext>
            </a:extLst>
          </p:cNvPr>
          <p:cNvSpPr/>
          <p:nvPr/>
        </p:nvSpPr>
        <p:spPr>
          <a:xfrm>
            <a:off x="2535662" y="1174412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F273FF-093F-4279-BF30-5CF5A585D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128" y="2302934"/>
            <a:ext cx="13786255" cy="1078033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EAC9A5B-3769-4D7B-9148-FBD8DACC69AE}"/>
              </a:ext>
            </a:extLst>
          </p:cNvPr>
          <p:cNvSpPr txBox="1"/>
          <p:nvPr/>
        </p:nvSpPr>
        <p:spPr>
          <a:xfrm>
            <a:off x="694695" y="295768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11</a:t>
            </a:r>
            <a:endParaRPr lang="zh-TW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46CB75-071F-45CE-8EA9-3F6D30D4CFE3}"/>
              </a:ext>
            </a:extLst>
          </p:cNvPr>
          <p:cNvSpPr txBox="1"/>
          <p:nvPr/>
        </p:nvSpPr>
        <p:spPr>
          <a:xfrm>
            <a:off x="3454828" y="295768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1111</a:t>
            </a:r>
            <a:endParaRPr lang="zh-TW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33D000-F51F-4B1D-BD46-AB5E71E7B535}"/>
              </a:ext>
            </a:extLst>
          </p:cNvPr>
          <p:cNvSpPr txBox="1"/>
          <p:nvPr/>
        </p:nvSpPr>
        <p:spPr>
          <a:xfrm>
            <a:off x="81188" y="295768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endParaRPr lang="zh-TW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6A5675-5F24-4CAB-BB1F-AE15E09370B0}"/>
              </a:ext>
            </a:extLst>
          </p:cNvPr>
          <p:cNvSpPr txBox="1"/>
          <p:nvPr/>
        </p:nvSpPr>
        <p:spPr>
          <a:xfrm>
            <a:off x="9858246" y="295768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111</a:t>
            </a:r>
            <a:endParaRPr lang="zh-TW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133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F8C8B60B-0E9A-413F-A9BF-40C828F2EE6F}"/>
              </a:ext>
            </a:extLst>
          </p:cNvPr>
          <p:cNvSpPr txBox="1"/>
          <p:nvPr/>
        </p:nvSpPr>
        <p:spPr>
          <a:xfrm>
            <a:off x="1482431" y="153096"/>
            <a:ext cx="2484149" cy="99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單位寬度</a:t>
            </a:r>
            <a:endParaRPr lang="en-US" altLang="zh-TW" sz="44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77CCD28D-C5A8-4FCF-9A40-E710633922ED}"/>
              </a:ext>
            </a:extLst>
          </p:cNvPr>
          <p:cNvSpPr txBox="1"/>
          <p:nvPr/>
        </p:nvSpPr>
        <p:spPr>
          <a:xfrm>
            <a:off x="8480821" y="378736"/>
            <a:ext cx="18618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校驗碼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42D093D0-7359-4AD3-AF61-36ADC651EC33}"/>
              </a:ext>
            </a:extLst>
          </p:cNvPr>
          <p:cNvSpPr txBox="1"/>
          <p:nvPr/>
        </p:nvSpPr>
        <p:spPr>
          <a:xfrm>
            <a:off x="4840986" y="377424"/>
            <a:ext cx="24841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左右識別</a:t>
            </a:r>
          </a:p>
        </p:txBody>
      </p: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9AED9C8C-80A4-4D92-89FB-6BC734C46DC5}"/>
              </a:ext>
            </a:extLst>
          </p:cNvPr>
          <p:cNvCxnSpPr/>
          <p:nvPr/>
        </p:nvCxnSpPr>
        <p:spPr>
          <a:xfrm>
            <a:off x="213360" y="1312779"/>
            <a:ext cx="11765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橢圓 105">
            <a:extLst>
              <a:ext uri="{FF2B5EF4-FFF2-40B4-BE49-F238E27FC236}">
                <a16:creationId xmlns:a16="http://schemas.microsoft.com/office/drawing/2014/main" id="{AE8FC02F-9C73-4867-B7D6-95CB0B811F09}"/>
              </a:ext>
            </a:extLst>
          </p:cNvPr>
          <p:cNvSpPr/>
          <p:nvPr/>
        </p:nvSpPr>
        <p:spPr>
          <a:xfrm>
            <a:off x="2535662" y="1174412"/>
            <a:ext cx="284480" cy="28448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3D920D-0FE4-4305-BEB8-65CC8F3FA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519" y="1640780"/>
            <a:ext cx="5961104" cy="466135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F273FF-093F-4279-BF30-5CF5A585D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519" y="1640779"/>
            <a:ext cx="5961104" cy="46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6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37979"/>
      </a:accent1>
      <a:accent2>
        <a:srgbClr val="44546A"/>
      </a:accent2>
      <a:accent3>
        <a:srgbClr val="D37979"/>
      </a:accent3>
      <a:accent4>
        <a:srgbClr val="44546A"/>
      </a:accent4>
      <a:accent5>
        <a:srgbClr val="D37979"/>
      </a:accent5>
      <a:accent6>
        <a:srgbClr val="44645E"/>
      </a:accent6>
      <a:hlink>
        <a:srgbClr val="0563C1"/>
      </a:hlink>
      <a:folHlink>
        <a:srgbClr val="954F72"/>
      </a:folHlink>
    </a:clrScheme>
    <a:fontScheme name="m42sp2mc">
      <a:majorFont>
        <a:latin typeface="庞门正道标题体" panose="020F0302020204030204"/>
        <a:ea typeface="庞门正道标题体"/>
        <a:cs typeface=""/>
      </a:majorFont>
      <a:minorFont>
        <a:latin typeface="庞门正道标题体" panose="020F0502020204030204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1870</Words>
  <Application>Microsoft Office PowerPoint</Application>
  <PresentationFormat>寬螢幕</PresentationFormat>
  <Paragraphs>633</Paragraphs>
  <Slides>40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40</vt:i4>
      </vt:variant>
    </vt:vector>
  </HeadingPairs>
  <TitlesOfParts>
    <vt:vector size="61" baseType="lpstr">
      <vt:lpstr>Microsoft JhengHei Light</vt:lpstr>
      <vt:lpstr>微软雅黑</vt:lpstr>
      <vt:lpstr>庞门正道标题体</vt:lpstr>
      <vt:lpstr>微軟正黑體</vt:lpstr>
      <vt:lpstr>標楷體</vt:lpstr>
      <vt:lpstr>Arial</vt:lpstr>
      <vt:lpstr>Arial Black</vt:lpstr>
      <vt:lpstr>Calibri</vt:lpstr>
      <vt:lpstr>Calibri Light</vt:lpstr>
      <vt:lpstr>Cambria Math</vt:lpstr>
      <vt:lpstr>Rockwell Extra Bold</vt:lpstr>
      <vt:lpstr>Segoe UI Historic</vt:lpstr>
      <vt:lpstr>Source Sans Pro</vt:lpstr>
      <vt:lpstr>Wingdings</vt:lpstr>
      <vt:lpstr>Office 主题​​</vt:lpstr>
      <vt:lpstr>Office 佈景主題</vt:lpstr>
      <vt:lpstr>Cover and End Slide Master</vt:lpstr>
      <vt:lpstr>Contents Slide Master</vt:lpstr>
      <vt:lpstr>Section Break Slide Master</vt:lpstr>
      <vt:lpstr>1_Contents Slide Master</vt:lpstr>
      <vt:lpstr>1_Section Break Slide Master</vt:lpstr>
      <vt:lpstr>QR code</vt:lpstr>
      <vt:lpstr>目錄</vt:lpstr>
      <vt:lpstr>為什麼會有</vt:lpstr>
      <vt:lpstr>二維碼的前身</vt:lpstr>
      <vt:lpstr>三大重點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容量小</vt:lpstr>
      <vt:lpstr>容量大</vt:lpstr>
      <vt:lpstr>各式各樣QR碼</vt:lpstr>
      <vt:lpstr>功能性圖樣</vt:lpstr>
      <vt:lpstr>定位標識</vt:lpstr>
      <vt:lpstr>定位標識</vt:lpstr>
      <vt:lpstr>定位標識</vt:lpstr>
      <vt:lpstr>定位標識</vt:lpstr>
      <vt:lpstr>定位標識</vt:lpstr>
      <vt:lpstr>掩碼：讓影像更「均勻」</vt:lpstr>
      <vt:lpstr>掩碼：讓影像更「均勻」</vt:lpstr>
      <vt:lpstr>掩碼：讓影像更「均勻」</vt:lpstr>
      <vt:lpstr>掩碼：讓影像更「均勻」</vt:lpstr>
      <vt:lpstr>QR碼的核心</vt:lpstr>
      <vt:lpstr>PowerPoint 簡報</vt:lpstr>
      <vt:lpstr>PowerPoint 簡報</vt:lpstr>
      <vt:lpstr>PowerPoint 簡報</vt:lpstr>
      <vt:lpstr>伽羅瓦群</vt:lpstr>
      <vt:lpstr>伽羅瓦群</vt:lpstr>
      <vt:lpstr>伽羅瓦群</vt:lpstr>
      <vt:lpstr>多項式&amp;除法</vt:lpstr>
      <vt:lpstr>PowerPoint 簡報</vt:lpstr>
      <vt:lpstr>PowerPoint 簡報</vt:lpstr>
      <vt:lpstr>多項式&amp;除法</vt:lpstr>
      <vt:lpstr>PowerPoint 簡報</vt:lpstr>
      <vt:lpstr>PowerPoint 簡報</vt:lpstr>
      <vt:lpstr>Irving s. Reed &amp; Gustave Solomon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</dc:title>
  <dc:creator>謝宗翰</dc:creator>
  <cp:lastModifiedBy>謝宗翰</cp:lastModifiedBy>
  <cp:revision>62</cp:revision>
  <dcterms:created xsi:type="dcterms:W3CDTF">2020-11-14T02:41:31Z</dcterms:created>
  <dcterms:modified xsi:type="dcterms:W3CDTF">2020-11-16T02:55:55Z</dcterms:modified>
</cp:coreProperties>
</file>